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3AADC-2DD9-0765-0374-C03C2180C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4A4259-DED3-4F97-098A-644D51A5F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A6E248-7A89-5E73-2246-7E84ED82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8B25-9944-45A9-8DB1-27AD4B93B3FB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FDB26A-EC94-8D51-A77D-D0BB3394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423C05-5944-3CC6-49D3-7BC3B575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2E0E-E18B-4134-88A0-B391DC29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79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83489-6C63-C01E-9BF0-C3AA19BC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7A6D81-C18A-08D2-6FA8-54F213568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C910A3-9FEA-5ECB-FED4-446DC5D1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8B25-9944-45A9-8DB1-27AD4B93B3FB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F8099F-0B38-2FD9-5171-DE53EAA1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4CC2F1-8E4F-E25D-1E4E-1A648C39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2E0E-E18B-4134-88A0-B391DC29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10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6221B43-E109-32D0-4362-18A721931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FDFF1E-D5F9-A3E6-A2BA-00FF0F077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49A1DD-A76B-7177-2AC3-C95B0B0F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8B25-9944-45A9-8DB1-27AD4B93B3FB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373567-D465-DB4F-C724-75F11E0D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030FB9-C17B-557E-47BF-A62F62AB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2E0E-E18B-4134-88A0-B391DC29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48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0C45A-4436-3341-6F62-4DD5F261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38E137-07A7-8E99-4AE1-0A8F5409C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1E42DA-2CDD-2748-4D62-EBEA9E22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8B25-9944-45A9-8DB1-27AD4B93B3FB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697EC5-8E30-8D94-4E50-9D6C2E76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E00378-038F-C269-E509-24DB232A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2E0E-E18B-4134-88A0-B391DC29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44D1E5-7FD6-A037-8CBF-FAEFFA43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2BA7B0-F5D6-6552-5994-3F01D9CB7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C23A25-8F57-D247-3007-AE46EE00B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8B25-9944-45A9-8DB1-27AD4B93B3FB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6BCD16-C98E-76D8-1BF8-40C2FAC4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F3561F-DAF9-7255-776C-FA7CE80B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2E0E-E18B-4134-88A0-B391DC29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0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45874-C83B-8DD8-0097-54D81F5B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4C06D-EFA6-8FA4-4E59-42F342416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8DF73C-0152-B72C-3E40-CB437A6CC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37509C-FF09-0916-95F9-B02709FB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8B25-9944-45A9-8DB1-27AD4B93B3FB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8A6AB5-045D-D968-23B2-8A9A9619B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D8B472-CEAD-1FAD-A22D-3CF05EA3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2E0E-E18B-4134-88A0-B391DC29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20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BEFC9D-BE8D-5AF8-F384-D04DB61E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1DD0FB-32E4-980E-ADA7-41C0593C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FB3AF6-5273-5319-27B7-B98C7BAA3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5A1EFA2-4D5B-F5C0-F8FB-49E480055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DFB5D7-F993-BDB5-A824-987483CB6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BB63954-06F1-8632-4BCA-5873D094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8B25-9944-45A9-8DB1-27AD4B93B3FB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78044C-833F-B8A7-1E2F-5FC7FF40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B3F4516-B398-0E0F-33B9-5489EF0D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2E0E-E18B-4134-88A0-B391DC29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26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16AA54-5437-9435-C90F-741CF5A0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77AC33-FD64-F125-1766-81570A59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8B25-9944-45A9-8DB1-27AD4B93B3FB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9C1D87-EAA2-87B6-5B93-EDAE0911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FD8628-A167-5AA3-E4B3-D18151F8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2E0E-E18B-4134-88A0-B391DC29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53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BE3159-C85B-0DE0-4A06-38247254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8B25-9944-45A9-8DB1-27AD4B93B3FB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732BD5-4DEB-FCD6-BBA3-935B7B4D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EF0F59-A1B9-51FC-2B2E-09568163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2E0E-E18B-4134-88A0-B391DC29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60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D432-704D-0358-829A-8B92E2A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2AD05D-F91D-BD38-750A-B028893B7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E7EFAF-E0C8-846F-8EF9-450CC2709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D44104-B3C3-D376-53A3-68C41557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8B25-9944-45A9-8DB1-27AD4B93B3FB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8F103E-4C87-9E2C-FF9E-DAC2FDC8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5F943A-C897-C440-255E-1516F064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2E0E-E18B-4134-88A0-B391DC29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93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E207A-E89E-F58B-4EDD-3034F5B0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A43CEFA-7004-42E2-525B-94CD06D89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83692A-F83B-EEBC-3694-9AAAF635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0BDED8-4CAF-2B43-8C92-8EB333AD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8B25-9944-45A9-8DB1-27AD4B93B3FB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81D6EE-6E48-0487-BB2E-CE39B731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C9DB46-DA25-CA1E-E46D-81564E75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2E0E-E18B-4134-88A0-B391DC29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88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A27E4CB-C60E-05DA-8588-3F926DBC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D39D5A-382A-3DCD-F3C2-0E621373A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F4087D-ECE5-B07C-E891-756497470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28B25-9944-45A9-8DB1-27AD4B93B3FB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3239F1-F74F-149B-301C-54F9ADB1F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9E2911-3EE2-2B7B-B127-9CC3FC161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2E0E-E18B-4134-88A0-B391DC29B4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7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2AD8309-DFB5-E160-7F8C-2B0723608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59" y="394282"/>
            <a:ext cx="3840485" cy="585971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A863565-EA07-A1E8-43BF-6A573A263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110" y="310833"/>
            <a:ext cx="4386938" cy="62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A0473DA-9388-9CBF-8AE2-B1292CDBE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275" y="437233"/>
            <a:ext cx="3581056" cy="57397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84870A4-10FE-EE98-BC34-BD5B166D8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47" y="257175"/>
            <a:ext cx="38957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8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DBDB597-CBD4-73AF-0134-5180A0F75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538162"/>
            <a:ext cx="52387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9BEE7F2-2950-D050-7D21-CC3CD791F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2534831" cy="58177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0FEE72F-0255-12F1-84A0-0976C2F91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604" y="444879"/>
            <a:ext cx="3876675" cy="47434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37ED93E-A366-35F4-7D14-F76047FB4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681037"/>
            <a:ext cx="3429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9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4FDEA8E-D69B-29CF-4961-BA0ABB9C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884" y="823519"/>
            <a:ext cx="3657600" cy="4724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B18222B-ADD2-FC80-9FA1-2C7497E4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021" y="681037"/>
            <a:ext cx="2743200" cy="49625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4B515DF-8121-C263-916B-A5A62CA56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469" y="2314574"/>
            <a:ext cx="38290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4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C74B68-7D07-7705-C73F-1720DD23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8E7C41-812C-EE9C-49C7-14A85DFCA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C138D6D-A86A-6528-B368-9B8A28D3D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62" y="2547937"/>
            <a:ext cx="3267075" cy="176212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A972D39-C63E-5773-2B8C-9F993E6EA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94" y="4329113"/>
            <a:ext cx="3438525" cy="18478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746B200-B41E-ADBA-1E7A-C3AC3E94B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406" y="2148455"/>
            <a:ext cx="34385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7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9FA9DB8-9AF1-BA3B-0383-0C7E0074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097" y="276662"/>
            <a:ext cx="4048125" cy="64389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875A42-E1EC-3657-4B7C-CEC45C2C2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79" y="209550"/>
            <a:ext cx="3219450" cy="409575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A3B78E8-3593-A2B1-85BB-30A44278B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0" y="681037"/>
            <a:ext cx="35147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5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31CAC8D-12FB-B3B4-BF07-8CE6724F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552195"/>
            <a:ext cx="3540610" cy="53326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AE7354E-46C3-AB59-665F-4F058D656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125"/>
            <a:ext cx="3123245" cy="56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5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53B0A98-816C-9AB4-1720-CB96CD791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633412"/>
            <a:ext cx="3857625" cy="55911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5F6E9B0-4F51-FB17-63D2-C12FD38BF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00475"/>
            <a:ext cx="2012150" cy="587648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3E44A3E-87DA-BE03-3D95-0979D3D61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008" y="400269"/>
            <a:ext cx="35433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7D87393-6CF8-373A-145C-F9B9CB10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980" y="404407"/>
            <a:ext cx="3732183" cy="57725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C40D5E3-5C67-72B7-2EB0-C17797D6B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52" y="528506"/>
            <a:ext cx="3057364" cy="6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0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73F9EC3-CFB9-7F44-DAFE-70B0A19D5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46" y="514350"/>
            <a:ext cx="3848100" cy="58293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A9CF85F-54A3-2CC8-434B-278E32ED4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148" y="833437"/>
            <a:ext cx="35623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18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gagliani</dc:creator>
  <cp:lastModifiedBy>giovanni gagliani</cp:lastModifiedBy>
  <cp:revision>2</cp:revision>
  <dcterms:created xsi:type="dcterms:W3CDTF">2024-01-29T17:04:09Z</dcterms:created>
  <dcterms:modified xsi:type="dcterms:W3CDTF">2024-01-29T17:05:29Z</dcterms:modified>
</cp:coreProperties>
</file>