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9"/>
  </p:notesMasterIdLst>
  <p:handoutMasterIdLst>
    <p:handoutMasterId r:id="rId30"/>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10080625" cy="5670550"/>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4815216D-5661-4E99-B0EC-B0F99ACE7F8F}" styleName="">
    <a:wholeTbl>
      <a:tcStyle>
        <a:tcBdr/>
      </a:tcStyle>
    </a:wholeTbl>
    <a:band1H>
      <a:tcStyle>
        <a:tcBdr/>
      </a:tcStyle>
    </a:band1H>
    <a:band1V>
      <a:tcStyle>
        <a:tcBdr/>
      </a:tcStyle>
    </a:band1V>
    <a:lastCol>
      <a:tcStyle>
        <a:tcBdr/>
      </a:tcStyle>
    </a:lastCol>
    <a:firstCol>
      <a:tcStyle>
        <a:tcBdr/>
      </a:tcStyle>
    </a:firstCol>
    <a:lastRow>
      <a:tcStyle>
        <a:tcBdr/>
      </a:tcStyle>
    </a:lastRow>
    <a:firstRow>
      <a:tcStyle>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4DE45D1E-B1C7-FE42-CBDF-54E06ACAE208}"/>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Segoe UI" pitchFamily="2"/>
              <a:cs typeface="Tahoma" pitchFamily="2"/>
            </a:endParaRPr>
          </a:p>
        </p:txBody>
      </p:sp>
      <p:sp>
        <p:nvSpPr>
          <p:cNvPr id="3" name="Segnaposto data 2">
            <a:extLst>
              <a:ext uri="{FF2B5EF4-FFF2-40B4-BE49-F238E27FC236}">
                <a16:creationId xmlns:a16="http://schemas.microsoft.com/office/drawing/2014/main" id="{C7710C4E-AC4B-92FE-5960-15C9E63552A0}"/>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Segoe UI" pitchFamily="2"/>
              <a:cs typeface="Tahoma" pitchFamily="2"/>
            </a:endParaRPr>
          </a:p>
        </p:txBody>
      </p:sp>
      <p:sp>
        <p:nvSpPr>
          <p:cNvPr id="4" name="Segnaposto piè di pagina 3">
            <a:extLst>
              <a:ext uri="{FF2B5EF4-FFF2-40B4-BE49-F238E27FC236}">
                <a16:creationId xmlns:a16="http://schemas.microsoft.com/office/drawing/2014/main" id="{7F165F29-2849-B79B-FBF2-996F2C50865A}"/>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it-IT" sz="1400" b="0" i="0" u="none" strike="noStrike" kern="1200" cap="none">
              <a:ln>
                <a:noFill/>
              </a:ln>
              <a:latin typeface="Liberation Sans" pitchFamily="18"/>
              <a:ea typeface="Segoe UI" pitchFamily="2"/>
              <a:cs typeface="Tahoma" pitchFamily="2"/>
            </a:endParaRPr>
          </a:p>
        </p:txBody>
      </p:sp>
      <p:sp>
        <p:nvSpPr>
          <p:cNvPr id="5" name="Segnaposto numero diapositiva 4">
            <a:extLst>
              <a:ext uri="{FF2B5EF4-FFF2-40B4-BE49-F238E27FC236}">
                <a16:creationId xmlns:a16="http://schemas.microsoft.com/office/drawing/2014/main" id="{BA7A7246-EEC5-EBD7-710A-900964F25A19}"/>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F5A93FEE-0685-460A-85EA-9E3D429A7884}" type="slidenum">
              <a:t>‹N›</a:t>
            </a:fld>
            <a:endParaRPr lang="it-IT" sz="1400" b="0" i="0" u="none" strike="noStrike" kern="1200" cap="none">
              <a:ln>
                <a:noFill/>
              </a:ln>
              <a:latin typeface="Liberation Sans" pitchFamily="18"/>
              <a:ea typeface="Segoe UI" pitchFamily="2"/>
              <a:cs typeface="Tahoma" pitchFamily="2"/>
            </a:endParaRPr>
          </a:p>
        </p:txBody>
      </p:sp>
    </p:spTree>
    <p:extLst>
      <p:ext uri="{BB962C8B-B14F-4D97-AF65-F5344CB8AC3E}">
        <p14:creationId xmlns:p14="http://schemas.microsoft.com/office/powerpoint/2010/main" val="99628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68EFEF4-D588-83C8-3D42-3751D6306DE9}"/>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a:extLst>
              <a:ext uri="{FF2B5EF4-FFF2-40B4-BE49-F238E27FC236}">
                <a16:creationId xmlns:a16="http://schemas.microsoft.com/office/drawing/2014/main" id="{41783355-1433-1E5E-BA41-FD56B4DF1389}"/>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a:extLst>
              <a:ext uri="{FF2B5EF4-FFF2-40B4-BE49-F238E27FC236}">
                <a16:creationId xmlns:a16="http://schemas.microsoft.com/office/drawing/2014/main" id="{1E0D89A7-8DB4-AAA9-B43A-5FEE57CC899D}"/>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F8BE056F-9A13-BA10-5D1A-ABC0B6236E16}"/>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01B0A83C-FA94-CADB-44F1-A0817015233C}"/>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DF32E97C-4B5D-A366-0F08-C7ACF971C99E}"/>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it-IT" sz="1400" kern="1200">
                <a:solidFill>
                  <a:srgbClr val="FFFFFF"/>
                </a:solidFill>
                <a:latin typeface="Liberation Sans" pitchFamily="18"/>
                <a:ea typeface="Segoe UI" pitchFamily="2"/>
                <a:cs typeface="Tahoma" pitchFamily="2"/>
              </a:defRPr>
            </a:lvl1pPr>
          </a:lstStyle>
          <a:p>
            <a:pPr lvl="0"/>
            <a:fld id="{135703B9-C022-49EA-B439-527F4249DF75}" type="slidenum">
              <a:t>‹N›</a:t>
            </a:fld>
            <a:endParaRPr lang="it-IT"/>
          </a:p>
        </p:txBody>
      </p:sp>
    </p:spTree>
    <p:extLst>
      <p:ext uri="{BB962C8B-B14F-4D97-AF65-F5344CB8AC3E}">
        <p14:creationId xmlns:p14="http://schemas.microsoft.com/office/powerpoint/2010/main" val="2225349616"/>
      </p:ext>
    </p:extLst>
  </p:cSld>
  <p:clrMap bg1="lt1" tx1="dk1" bg2="lt2" tx2="dk2" accent1="accent1" accent2="accent2" accent3="accent3" accent4="accent4" accent5="accent5" accent6="accent6" hlink="hlink" folHlink="folHlink"/>
  <p:notesStyle>
    <a:lvl1pPr marL="216000" marR="0" indent="-216000" hangingPunct="0">
      <a:tabLst/>
      <a:defRPr lang="it-IT" sz="2000" b="0" i="0" u="none" strike="noStrike" kern="1200" cap="none">
        <a:ln>
          <a:noFill/>
        </a:ln>
        <a:highlight>
          <a:srgbClr val="FFFFFF"/>
        </a:highlight>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101070C1-6352-A268-2D03-CCD32AEFA0D2}"/>
              </a:ext>
            </a:extLst>
          </p:cNvPr>
          <p:cNvSpPr txBox="1">
            <a:spLocks noGrp="1"/>
          </p:cNvSpPr>
          <p:nvPr>
            <p:ph type="sldNum" sz="quarter" idx="5"/>
          </p:nvPr>
        </p:nvSpPr>
        <p:spPr>
          <a:ln/>
        </p:spPr>
        <p:txBody>
          <a:bodyPr vert="horz" lIns="0" tIns="0" rIns="0" bIns="0" anchor="b" anchorCtr="0">
            <a:noAutofit/>
          </a:bodyPr>
          <a:lstStyle/>
          <a:p>
            <a:pPr lvl="0"/>
            <a:fld id="{0AD01E8D-B039-4B0B-AFF1-C1C9C8162DBB}" type="slidenum">
              <a:t>1</a:t>
            </a:fld>
            <a:endParaRPr lang="it-IT"/>
          </a:p>
        </p:txBody>
      </p:sp>
      <p:sp>
        <p:nvSpPr>
          <p:cNvPr id="2" name="Segnaposto immagine diapositiva 1">
            <a:extLst>
              <a:ext uri="{FF2B5EF4-FFF2-40B4-BE49-F238E27FC236}">
                <a16:creationId xmlns:a16="http://schemas.microsoft.com/office/drawing/2014/main" id="{57A860AA-C973-5979-4539-29AE34AFEE05}"/>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5EDA1F79-1294-DBC4-DD43-B6CFA06A9771}"/>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25CCDA66-DBF5-2337-659B-2E9942DBDE25}"/>
              </a:ext>
            </a:extLst>
          </p:cNvPr>
          <p:cNvSpPr txBox="1">
            <a:spLocks noGrp="1"/>
          </p:cNvSpPr>
          <p:nvPr>
            <p:ph type="sldNum" sz="quarter" idx="5"/>
          </p:nvPr>
        </p:nvSpPr>
        <p:spPr>
          <a:ln/>
        </p:spPr>
        <p:txBody>
          <a:bodyPr vert="horz" lIns="0" tIns="0" rIns="0" bIns="0" anchor="b" anchorCtr="0">
            <a:noAutofit/>
          </a:bodyPr>
          <a:lstStyle/>
          <a:p>
            <a:pPr lvl="0"/>
            <a:fld id="{C434F920-3A71-4E7D-8A45-12E984AB287A}" type="slidenum">
              <a:t>10</a:t>
            </a:fld>
            <a:endParaRPr lang="it-IT"/>
          </a:p>
        </p:txBody>
      </p:sp>
      <p:sp>
        <p:nvSpPr>
          <p:cNvPr id="2" name="Segnaposto immagine diapositiva 1">
            <a:extLst>
              <a:ext uri="{FF2B5EF4-FFF2-40B4-BE49-F238E27FC236}">
                <a16:creationId xmlns:a16="http://schemas.microsoft.com/office/drawing/2014/main" id="{5DF0AF6F-1722-8779-D11D-397252E755B6}"/>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950ED3CE-EEEF-9961-D620-86F6A0946545}"/>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E20F3CE3-9ED1-2921-6044-200AD014356C}"/>
              </a:ext>
            </a:extLst>
          </p:cNvPr>
          <p:cNvSpPr txBox="1">
            <a:spLocks noGrp="1"/>
          </p:cNvSpPr>
          <p:nvPr>
            <p:ph type="sldNum" sz="quarter" idx="5"/>
          </p:nvPr>
        </p:nvSpPr>
        <p:spPr>
          <a:ln/>
        </p:spPr>
        <p:txBody>
          <a:bodyPr vert="horz" lIns="0" tIns="0" rIns="0" bIns="0" anchor="b" anchorCtr="0">
            <a:noAutofit/>
          </a:bodyPr>
          <a:lstStyle/>
          <a:p>
            <a:pPr lvl="0"/>
            <a:fld id="{431B2795-594A-46F6-A654-BD84C4A8DA20}" type="slidenum">
              <a:t>11</a:t>
            </a:fld>
            <a:endParaRPr lang="it-IT"/>
          </a:p>
        </p:txBody>
      </p:sp>
      <p:sp>
        <p:nvSpPr>
          <p:cNvPr id="2" name="Segnaposto immagine diapositiva 1">
            <a:extLst>
              <a:ext uri="{FF2B5EF4-FFF2-40B4-BE49-F238E27FC236}">
                <a16:creationId xmlns:a16="http://schemas.microsoft.com/office/drawing/2014/main" id="{31787B25-2D79-EBF0-5EBD-A14744D04286}"/>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6A8147D8-048F-84FC-0CBB-1E743D5DA535}"/>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01570C18-4B89-24AF-62AD-9037263486D9}"/>
              </a:ext>
            </a:extLst>
          </p:cNvPr>
          <p:cNvSpPr txBox="1">
            <a:spLocks noGrp="1"/>
          </p:cNvSpPr>
          <p:nvPr>
            <p:ph type="sldNum" sz="quarter" idx="5"/>
          </p:nvPr>
        </p:nvSpPr>
        <p:spPr>
          <a:ln/>
        </p:spPr>
        <p:txBody>
          <a:bodyPr vert="horz" lIns="0" tIns="0" rIns="0" bIns="0" anchor="b" anchorCtr="0">
            <a:noAutofit/>
          </a:bodyPr>
          <a:lstStyle/>
          <a:p>
            <a:pPr lvl="0"/>
            <a:fld id="{156DEA00-1C65-407F-8F5B-F5BF5CB87240}" type="slidenum">
              <a:t>12</a:t>
            </a:fld>
            <a:endParaRPr lang="it-IT"/>
          </a:p>
        </p:txBody>
      </p:sp>
      <p:sp>
        <p:nvSpPr>
          <p:cNvPr id="2" name="Segnaposto immagine diapositiva 1">
            <a:extLst>
              <a:ext uri="{FF2B5EF4-FFF2-40B4-BE49-F238E27FC236}">
                <a16:creationId xmlns:a16="http://schemas.microsoft.com/office/drawing/2014/main" id="{25CFF781-217B-4FD3-1DB2-F822675CEB4B}"/>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4DFED44C-B9CA-9683-8CBA-DBED11FC85E8}"/>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AAE08421-66D8-39D0-B12D-B85E9D93AB71}"/>
              </a:ext>
            </a:extLst>
          </p:cNvPr>
          <p:cNvSpPr txBox="1">
            <a:spLocks noGrp="1"/>
          </p:cNvSpPr>
          <p:nvPr>
            <p:ph type="sldNum" sz="quarter" idx="5"/>
          </p:nvPr>
        </p:nvSpPr>
        <p:spPr>
          <a:ln/>
        </p:spPr>
        <p:txBody>
          <a:bodyPr vert="horz" lIns="0" tIns="0" rIns="0" bIns="0" anchor="b" anchorCtr="0">
            <a:noAutofit/>
          </a:bodyPr>
          <a:lstStyle/>
          <a:p>
            <a:pPr lvl="0"/>
            <a:fld id="{E946C6FB-7C63-4D40-844D-81FBCA259863}" type="slidenum">
              <a:t>13</a:t>
            </a:fld>
            <a:endParaRPr lang="it-IT"/>
          </a:p>
        </p:txBody>
      </p:sp>
      <p:sp>
        <p:nvSpPr>
          <p:cNvPr id="2" name="Segnaposto immagine diapositiva 1">
            <a:extLst>
              <a:ext uri="{FF2B5EF4-FFF2-40B4-BE49-F238E27FC236}">
                <a16:creationId xmlns:a16="http://schemas.microsoft.com/office/drawing/2014/main" id="{122799CF-2AD9-1498-60B0-CF4055452BAA}"/>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BB52FE80-7E00-2688-BAD2-E9596632F4AC}"/>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32CF5C59-EF8E-FFDA-D9E7-99B8DD0BD974}"/>
              </a:ext>
            </a:extLst>
          </p:cNvPr>
          <p:cNvSpPr txBox="1">
            <a:spLocks noGrp="1"/>
          </p:cNvSpPr>
          <p:nvPr>
            <p:ph type="sldNum" sz="quarter" idx="5"/>
          </p:nvPr>
        </p:nvSpPr>
        <p:spPr>
          <a:ln/>
        </p:spPr>
        <p:txBody>
          <a:bodyPr vert="horz" lIns="0" tIns="0" rIns="0" bIns="0" anchor="b" anchorCtr="0">
            <a:noAutofit/>
          </a:bodyPr>
          <a:lstStyle/>
          <a:p>
            <a:pPr lvl="0"/>
            <a:fld id="{DCDBD3D4-9FEB-4A68-BB28-6D1E038A7C12}" type="slidenum">
              <a:t>14</a:t>
            </a:fld>
            <a:endParaRPr lang="it-IT"/>
          </a:p>
        </p:txBody>
      </p:sp>
      <p:sp>
        <p:nvSpPr>
          <p:cNvPr id="2" name="Segnaposto immagine diapositiva 1">
            <a:extLst>
              <a:ext uri="{FF2B5EF4-FFF2-40B4-BE49-F238E27FC236}">
                <a16:creationId xmlns:a16="http://schemas.microsoft.com/office/drawing/2014/main" id="{19CF732B-4403-BD5F-1D62-BDB90B77D382}"/>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BE117FDF-1972-F743-45D3-1403EB873045}"/>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22F5B0E2-9811-D2AF-2A4A-2FDEFE223771}"/>
              </a:ext>
            </a:extLst>
          </p:cNvPr>
          <p:cNvSpPr txBox="1">
            <a:spLocks noGrp="1"/>
          </p:cNvSpPr>
          <p:nvPr>
            <p:ph type="sldNum" sz="quarter" idx="5"/>
          </p:nvPr>
        </p:nvSpPr>
        <p:spPr>
          <a:ln/>
        </p:spPr>
        <p:txBody>
          <a:bodyPr vert="horz" lIns="0" tIns="0" rIns="0" bIns="0" anchor="b" anchorCtr="0">
            <a:noAutofit/>
          </a:bodyPr>
          <a:lstStyle/>
          <a:p>
            <a:pPr lvl="0"/>
            <a:fld id="{5257A6F2-8743-4E95-BF36-F7E486F59DE3}" type="slidenum">
              <a:t>15</a:t>
            </a:fld>
            <a:endParaRPr lang="it-IT"/>
          </a:p>
        </p:txBody>
      </p:sp>
      <p:sp>
        <p:nvSpPr>
          <p:cNvPr id="2" name="Segnaposto immagine diapositiva 1">
            <a:extLst>
              <a:ext uri="{FF2B5EF4-FFF2-40B4-BE49-F238E27FC236}">
                <a16:creationId xmlns:a16="http://schemas.microsoft.com/office/drawing/2014/main" id="{36F12555-6B9C-1E3C-339B-35162CC3D175}"/>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60054DE3-9F32-041F-165E-847292765E4E}"/>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8C456614-7256-AA5D-D42B-319F51DE7CAD}"/>
              </a:ext>
            </a:extLst>
          </p:cNvPr>
          <p:cNvSpPr txBox="1">
            <a:spLocks noGrp="1"/>
          </p:cNvSpPr>
          <p:nvPr>
            <p:ph type="sldNum" sz="quarter" idx="5"/>
          </p:nvPr>
        </p:nvSpPr>
        <p:spPr>
          <a:ln/>
        </p:spPr>
        <p:txBody>
          <a:bodyPr vert="horz" lIns="0" tIns="0" rIns="0" bIns="0" anchor="b" anchorCtr="0">
            <a:noAutofit/>
          </a:bodyPr>
          <a:lstStyle/>
          <a:p>
            <a:pPr lvl="0"/>
            <a:fld id="{2EA82AC6-1B65-4D60-AC5E-BF6307A030C2}" type="slidenum">
              <a:t>16</a:t>
            </a:fld>
            <a:endParaRPr lang="it-IT"/>
          </a:p>
        </p:txBody>
      </p:sp>
      <p:sp>
        <p:nvSpPr>
          <p:cNvPr id="2" name="Segnaposto immagine diapositiva 1">
            <a:extLst>
              <a:ext uri="{FF2B5EF4-FFF2-40B4-BE49-F238E27FC236}">
                <a16:creationId xmlns:a16="http://schemas.microsoft.com/office/drawing/2014/main" id="{D4E684BA-6A1A-FFC1-AAF6-116180058B0A}"/>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CC99C219-8749-9E31-8749-3AE6683BA26C}"/>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FC23B8D5-4346-460A-1F0B-54EFF7D54396}"/>
              </a:ext>
            </a:extLst>
          </p:cNvPr>
          <p:cNvSpPr txBox="1">
            <a:spLocks noGrp="1"/>
          </p:cNvSpPr>
          <p:nvPr>
            <p:ph type="sldNum" sz="quarter" idx="5"/>
          </p:nvPr>
        </p:nvSpPr>
        <p:spPr>
          <a:ln/>
        </p:spPr>
        <p:txBody>
          <a:bodyPr vert="horz" lIns="0" tIns="0" rIns="0" bIns="0" anchor="b" anchorCtr="0">
            <a:noAutofit/>
          </a:bodyPr>
          <a:lstStyle/>
          <a:p>
            <a:pPr lvl="0"/>
            <a:fld id="{188F0493-0CB6-4CB1-A0F4-A6D7D77332DD}" type="slidenum">
              <a:t>17</a:t>
            </a:fld>
            <a:endParaRPr lang="it-IT"/>
          </a:p>
        </p:txBody>
      </p:sp>
      <p:sp>
        <p:nvSpPr>
          <p:cNvPr id="2" name="Segnaposto immagine diapositiva 1">
            <a:extLst>
              <a:ext uri="{FF2B5EF4-FFF2-40B4-BE49-F238E27FC236}">
                <a16:creationId xmlns:a16="http://schemas.microsoft.com/office/drawing/2014/main" id="{E25F8D4D-D75A-52CF-F722-57E7EB2ED628}"/>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A73922AF-8E50-6EC8-870F-CF0859DD1FD2}"/>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9BC51646-C522-A1EF-1460-A0AD581B4A23}"/>
              </a:ext>
            </a:extLst>
          </p:cNvPr>
          <p:cNvSpPr txBox="1">
            <a:spLocks noGrp="1"/>
          </p:cNvSpPr>
          <p:nvPr>
            <p:ph type="sldNum" sz="quarter" idx="5"/>
          </p:nvPr>
        </p:nvSpPr>
        <p:spPr>
          <a:ln/>
        </p:spPr>
        <p:txBody>
          <a:bodyPr vert="horz" lIns="0" tIns="0" rIns="0" bIns="0" anchor="b" anchorCtr="0">
            <a:noAutofit/>
          </a:bodyPr>
          <a:lstStyle/>
          <a:p>
            <a:pPr lvl="0"/>
            <a:fld id="{E6C080D8-C52C-4D6D-9F26-096908B3EBC7}" type="slidenum">
              <a:t>18</a:t>
            </a:fld>
            <a:endParaRPr lang="it-IT"/>
          </a:p>
        </p:txBody>
      </p:sp>
      <p:sp>
        <p:nvSpPr>
          <p:cNvPr id="2" name="Segnaposto immagine diapositiva 1">
            <a:extLst>
              <a:ext uri="{FF2B5EF4-FFF2-40B4-BE49-F238E27FC236}">
                <a16:creationId xmlns:a16="http://schemas.microsoft.com/office/drawing/2014/main" id="{319FEB8E-8323-AB0C-A34B-9C67872F2631}"/>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F1D7A90D-8C4A-0B2C-E3E1-90DF6C4D900A}"/>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F662BC35-702B-9917-B05F-2271BE91E138}"/>
              </a:ext>
            </a:extLst>
          </p:cNvPr>
          <p:cNvSpPr txBox="1">
            <a:spLocks noGrp="1"/>
          </p:cNvSpPr>
          <p:nvPr>
            <p:ph type="sldNum" sz="quarter" idx="5"/>
          </p:nvPr>
        </p:nvSpPr>
        <p:spPr>
          <a:ln/>
        </p:spPr>
        <p:txBody>
          <a:bodyPr vert="horz" lIns="0" tIns="0" rIns="0" bIns="0" anchor="b" anchorCtr="0">
            <a:noAutofit/>
          </a:bodyPr>
          <a:lstStyle/>
          <a:p>
            <a:pPr lvl="0"/>
            <a:fld id="{6E9DA896-54AC-4F05-9FF8-ACE8BEC1EC36}" type="slidenum">
              <a:t>19</a:t>
            </a:fld>
            <a:endParaRPr lang="it-IT"/>
          </a:p>
        </p:txBody>
      </p:sp>
      <p:sp>
        <p:nvSpPr>
          <p:cNvPr id="2" name="Segnaposto immagine diapositiva 1">
            <a:extLst>
              <a:ext uri="{FF2B5EF4-FFF2-40B4-BE49-F238E27FC236}">
                <a16:creationId xmlns:a16="http://schemas.microsoft.com/office/drawing/2014/main" id="{A3F9F16B-F2E9-BC82-6086-799D2F34F247}"/>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2FA73F6B-8BCB-82A9-769A-6CF19E181A87}"/>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75543BAF-005E-D456-99C7-444A240382C0}"/>
              </a:ext>
            </a:extLst>
          </p:cNvPr>
          <p:cNvSpPr txBox="1">
            <a:spLocks noGrp="1"/>
          </p:cNvSpPr>
          <p:nvPr>
            <p:ph type="sldNum" sz="quarter" idx="5"/>
          </p:nvPr>
        </p:nvSpPr>
        <p:spPr>
          <a:ln/>
        </p:spPr>
        <p:txBody>
          <a:bodyPr vert="horz" lIns="0" tIns="0" rIns="0" bIns="0" anchor="b" anchorCtr="0">
            <a:noAutofit/>
          </a:bodyPr>
          <a:lstStyle/>
          <a:p>
            <a:pPr lvl="0"/>
            <a:fld id="{D2082A2A-D703-458A-A489-4BB1E0532DCD}" type="slidenum">
              <a:t>2</a:t>
            </a:fld>
            <a:endParaRPr lang="it-IT"/>
          </a:p>
        </p:txBody>
      </p:sp>
      <p:sp>
        <p:nvSpPr>
          <p:cNvPr id="2" name="Segnaposto immagine diapositiva 1">
            <a:extLst>
              <a:ext uri="{FF2B5EF4-FFF2-40B4-BE49-F238E27FC236}">
                <a16:creationId xmlns:a16="http://schemas.microsoft.com/office/drawing/2014/main" id="{C0389E7B-D799-7AEB-39AA-F01C71901D24}"/>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79446C9E-554C-56D6-96EC-B495B9AEAF79}"/>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62FC29A0-0DFE-37AA-5B3A-13A46324539A}"/>
              </a:ext>
            </a:extLst>
          </p:cNvPr>
          <p:cNvSpPr txBox="1">
            <a:spLocks noGrp="1"/>
          </p:cNvSpPr>
          <p:nvPr>
            <p:ph type="sldNum" sz="quarter" idx="5"/>
          </p:nvPr>
        </p:nvSpPr>
        <p:spPr>
          <a:ln/>
        </p:spPr>
        <p:txBody>
          <a:bodyPr vert="horz" lIns="0" tIns="0" rIns="0" bIns="0" anchor="b" anchorCtr="0">
            <a:noAutofit/>
          </a:bodyPr>
          <a:lstStyle/>
          <a:p>
            <a:pPr lvl="0"/>
            <a:fld id="{96C2B9DA-B076-4785-A319-7D546FF14C6E}" type="slidenum">
              <a:t>20</a:t>
            </a:fld>
            <a:endParaRPr lang="it-IT"/>
          </a:p>
        </p:txBody>
      </p:sp>
      <p:sp>
        <p:nvSpPr>
          <p:cNvPr id="2" name="Segnaposto immagine diapositiva 1">
            <a:extLst>
              <a:ext uri="{FF2B5EF4-FFF2-40B4-BE49-F238E27FC236}">
                <a16:creationId xmlns:a16="http://schemas.microsoft.com/office/drawing/2014/main" id="{50A0BDAD-EC70-90F5-631A-5219E7863662}"/>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52068DBD-C595-C897-4938-3D86DC0154B3}"/>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2A6956B7-2BF5-B516-5E82-110D671DA1FA}"/>
              </a:ext>
            </a:extLst>
          </p:cNvPr>
          <p:cNvSpPr txBox="1">
            <a:spLocks noGrp="1"/>
          </p:cNvSpPr>
          <p:nvPr>
            <p:ph type="sldNum" sz="quarter" idx="5"/>
          </p:nvPr>
        </p:nvSpPr>
        <p:spPr>
          <a:ln/>
        </p:spPr>
        <p:txBody>
          <a:bodyPr vert="horz" lIns="0" tIns="0" rIns="0" bIns="0" anchor="b" anchorCtr="0">
            <a:noAutofit/>
          </a:bodyPr>
          <a:lstStyle/>
          <a:p>
            <a:pPr lvl="0"/>
            <a:fld id="{E9E663CD-7FF4-4591-A642-2F3CFB486E16}" type="slidenum">
              <a:t>21</a:t>
            </a:fld>
            <a:endParaRPr lang="it-IT"/>
          </a:p>
        </p:txBody>
      </p:sp>
      <p:sp>
        <p:nvSpPr>
          <p:cNvPr id="2" name="Segnaposto immagine diapositiva 1">
            <a:extLst>
              <a:ext uri="{FF2B5EF4-FFF2-40B4-BE49-F238E27FC236}">
                <a16:creationId xmlns:a16="http://schemas.microsoft.com/office/drawing/2014/main" id="{8E9407E1-D533-AAC3-0097-57C44EF267D6}"/>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422D626A-E03B-8D72-9CE1-6D55FB2DF921}"/>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859574C4-DD1F-C45A-C917-80DBD1105F1F}"/>
              </a:ext>
            </a:extLst>
          </p:cNvPr>
          <p:cNvSpPr txBox="1">
            <a:spLocks noGrp="1"/>
          </p:cNvSpPr>
          <p:nvPr>
            <p:ph type="sldNum" sz="quarter" idx="5"/>
          </p:nvPr>
        </p:nvSpPr>
        <p:spPr>
          <a:ln/>
        </p:spPr>
        <p:txBody>
          <a:bodyPr vert="horz" lIns="0" tIns="0" rIns="0" bIns="0" anchor="b" anchorCtr="0">
            <a:noAutofit/>
          </a:bodyPr>
          <a:lstStyle/>
          <a:p>
            <a:pPr lvl="0"/>
            <a:fld id="{547FD8D3-9885-40FA-912A-03E808DF30C0}" type="slidenum">
              <a:t>22</a:t>
            </a:fld>
            <a:endParaRPr lang="it-IT"/>
          </a:p>
        </p:txBody>
      </p:sp>
      <p:sp>
        <p:nvSpPr>
          <p:cNvPr id="2" name="Segnaposto immagine diapositiva 1">
            <a:extLst>
              <a:ext uri="{FF2B5EF4-FFF2-40B4-BE49-F238E27FC236}">
                <a16:creationId xmlns:a16="http://schemas.microsoft.com/office/drawing/2014/main" id="{FB270320-BD9F-61AB-8C90-C174C991D36A}"/>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E81B5D45-E5BA-C9DB-F2EB-1CAD92D33ADF}"/>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0782D7C4-4039-179A-AF4F-3CF5DA75CF61}"/>
              </a:ext>
            </a:extLst>
          </p:cNvPr>
          <p:cNvSpPr txBox="1">
            <a:spLocks noGrp="1"/>
          </p:cNvSpPr>
          <p:nvPr>
            <p:ph type="sldNum" sz="quarter" idx="5"/>
          </p:nvPr>
        </p:nvSpPr>
        <p:spPr>
          <a:ln/>
        </p:spPr>
        <p:txBody>
          <a:bodyPr vert="horz" lIns="0" tIns="0" rIns="0" bIns="0" anchor="b" anchorCtr="0">
            <a:noAutofit/>
          </a:bodyPr>
          <a:lstStyle/>
          <a:p>
            <a:pPr lvl="0"/>
            <a:fld id="{57FDAB6E-A260-47D8-A903-0AC99400B918}" type="slidenum">
              <a:t>23</a:t>
            </a:fld>
            <a:endParaRPr lang="it-IT"/>
          </a:p>
        </p:txBody>
      </p:sp>
      <p:sp>
        <p:nvSpPr>
          <p:cNvPr id="2" name="Segnaposto immagine diapositiva 1">
            <a:extLst>
              <a:ext uri="{FF2B5EF4-FFF2-40B4-BE49-F238E27FC236}">
                <a16:creationId xmlns:a16="http://schemas.microsoft.com/office/drawing/2014/main" id="{299EB9B8-DD4E-E145-0E53-1DAD40BFBDD3}"/>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D2B3FC53-473B-B52E-0C7D-7F98C85F5AE4}"/>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C43513AA-7720-E0D4-0B4B-D2D473C0BE86}"/>
              </a:ext>
            </a:extLst>
          </p:cNvPr>
          <p:cNvSpPr txBox="1">
            <a:spLocks noGrp="1"/>
          </p:cNvSpPr>
          <p:nvPr>
            <p:ph type="sldNum" sz="quarter" idx="5"/>
          </p:nvPr>
        </p:nvSpPr>
        <p:spPr>
          <a:ln/>
        </p:spPr>
        <p:txBody>
          <a:bodyPr vert="horz" lIns="0" tIns="0" rIns="0" bIns="0" anchor="b" anchorCtr="0">
            <a:noAutofit/>
          </a:bodyPr>
          <a:lstStyle/>
          <a:p>
            <a:pPr lvl="0"/>
            <a:fld id="{8BB61222-2DB7-4DEF-8272-9DBC8CF3B5D6}" type="slidenum">
              <a:t>24</a:t>
            </a:fld>
            <a:endParaRPr lang="it-IT"/>
          </a:p>
        </p:txBody>
      </p:sp>
      <p:sp>
        <p:nvSpPr>
          <p:cNvPr id="2" name="Segnaposto immagine diapositiva 1">
            <a:extLst>
              <a:ext uri="{FF2B5EF4-FFF2-40B4-BE49-F238E27FC236}">
                <a16:creationId xmlns:a16="http://schemas.microsoft.com/office/drawing/2014/main" id="{21CBE1E2-24F0-DD47-1B83-685E2D739FCE}"/>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BE847BAE-85BE-B83E-A047-CD16837BBFB3}"/>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F387719C-D40A-49C7-E89D-48B9F03240E8}"/>
              </a:ext>
            </a:extLst>
          </p:cNvPr>
          <p:cNvSpPr txBox="1">
            <a:spLocks noGrp="1"/>
          </p:cNvSpPr>
          <p:nvPr>
            <p:ph type="sldNum" sz="quarter" idx="5"/>
          </p:nvPr>
        </p:nvSpPr>
        <p:spPr>
          <a:ln/>
        </p:spPr>
        <p:txBody>
          <a:bodyPr vert="horz" lIns="0" tIns="0" rIns="0" bIns="0" anchor="b" anchorCtr="0">
            <a:noAutofit/>
          </a:bodyPr>
          <a:lstStyle/>
          <a:p>
            <a:pPr lvl="0"/>
            <a:fld id="{42AB771B-ADE2-4D14-910C-DF73D9956980}" type="slidenum">
              <a:t>25</a:t>
            </a:fld>
            <a:endParaRPr lang="it-IT"/>
          </a:p>
        </p:txBody>
      </p:sp>
      <p:sp>
        <p:nvSpPr>
          <p:cNvPr id="2" name="Segnaposto immagine diapositiva 1">
            <a:extLst>
              <a:ext uri="{FF2B5EF4-FFF2-40B4-BE49-F238E27FC236}">
                <a16:creationId xmlns:a16="http://schemas.microsoft.com/office/drawing/2014/main" id="{395B4436-BE1E-3F64-C1B0-4FC4649B2A40}"/>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0BBC2F23-71F0-7750-802E-4CF3F51531E3}"/>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B69317B9-7744-A6AE-8DA1-85C926794F45}"/>
              </a:ext>
            </a:extLst>
          </p:cNvPr>
          <p:cNvSpPr txBox="1">
            <a:spLocks noGrp="1"/>
          </p:cNvSpPr>
          <p:nvPr>
            <p:ph type="sldNum" sz="quarter" idx="5"/>
          </p:nvPr>
        </p:nvSpPr>
        <p:spPr>
          <a:ln/>
        </p:spPr>
        <p:txBody>
          <a:bodyPr vert="horz" lIns="0" tIns="0" rIns="0" bIns="0" anchor="b" anchorCtr="0">
            <a:noAutofit/>
          </a:bodyPr>
          <a:lstStyle/>
          <a:p>
            <a:pPr lvl="0"/>
            <a:fld id="{0D358EF8-5D92-42F4-A66B-9F05E51354B3}" type="slidenum">
              <a:t>3</a:t>
            </a:fld>
            <a:endParaRPr lang="it-IT"/>
          </a:p>
        </p:txBody>
      </p:sp>
      <p:sp>
        <p:nvSpPr>
          <p:cNvPr id="2" name="Segnaposto immagine diapositiva 1">
            <a:extLst>
              <a:ext uri="{FF2B5EF4-FFF2-40B4-BE49-F238E27FC236}">
                <a16:creationId xmlns:a16="http://schemas.microsoft.com/office/drawing/2014/main" id="{F1BCFEF2-4000-040D-FE99-69DF44027DE5}"/>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3CF92E6D-264F-FB54-7B1D-515157A7A7D5}"/>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55BD97F2-071B-64D1-A29A-75F93816D63C}"/>
              </a:ext>
            </a:extLst>
          </p:cNvPr>
          <p:cNvSpPr txBox="1">
            <a:spLocks noGrp="1"/>
          </p:cNvSpPr>
          <p:nvPr>
            <p:ph type="sldNum" sz="quarter" idx="5"/>
          </p:nvPr>
        </p:nvSpPr>
        <p:spPr>
          <a:ln/>
        </p:spPr>
        <p:txBody>
          <a:bodyPr vert="horz" lIns="0" tIns="0" rIns="0" bIns="0" anchor="b" anchorCtr="0">
            <a:noAutofit/>
          </a:bodyPr>
          <a:lstStyle/>
          <a:p>
            <a:pPr lvl="0"/>
            <a:fld id="{68126129-1035-4559-97FE-926375E567F2}" type="slidenum">
              <a:t>4</a:t>
            </a:fld>
            <a:endParaRPr lang="it-IT"/>
          </a:p>
        </p:txBody>
      </p:sp>
      <p:sp>
        <p:nvSpPr>
          <p:cNvPr id="2" name="Segnaposto immagine diapositiva 1">
            <a:extLst>
              <a:ext uri="{FF2B5EF4-FFF2-40B4-BE49-F238E27FC236}">
                <a16:creationId xmlns:a16="http://schemas.microsoft.com/office/drawing/2014/main" id="{F7CE83CA-FE95-291D-CDAE-AD5953F4253C}"/>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94197E3F-C255-99F8-ECC7-DBD7DEF96B2E}"/>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28C25427-8038-0B2C-FDF2-C39B4EEF1502}"/>
              </a:ext>
            </a:extLst>
          </p:cNvPr>
          <p:cNvSpPr txBox="1">
            <a:spLocks noGrp="1"/>
          </p:cNvSpPr>
          <p:nvPr>
            <p:ph type="sldNum" sz="quarter" idx="5"/>
          </p:nvPr>
        </p:nvSpPr>
        <p:spPr>
          <a:ln/>
        </p:spPr>
        <p:txBody>
          <a:bodyPr vert="horz" lIns="0" tIns="0" rIns="0" bIns="0" anchor="b" anchorCtr="0">
            <a:noAutofit/>
          </a:bodyPr>
          <a:lstStyle/>
          <a:p>
            <a:pPr lvl="0"/>
            <a:fld id="{10CAAEB1-CDCC-430B-A1C1-5FBDA3958CE5}" type="slidenum">
              <a:t>5</a:t>
            </a:fld>
            <a:endParaRPr lang="it-IT"/>
          </a:p>
        </p:txBody>
      </p:sp>
      <p:sp>
        <p:nvSpPr>
          <p:cNvPr id="2" name="Segnaposto immagine diapositiva 1">
            <a:extLst>
              <a:ext uri="{FF2B5EF4-FFF2-40B4-BE49-F238E27FC236}">
                <a16:creationId xmlns:a16="http://schemas.microsoft.com/office/drawing/2014/main" id="{51CE1D15-0C31-F529-7B40-312319494F97}"/>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1430F9C7-F9B9-4A48-53F8-C9915C04A5D2}"/>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F0B7E05F-3E33-6683-1B64-85787F5458B7}"/>
              </a:ext>
            </a:extLst>
          </p:cNvPr>
          <p:cNvSpPr txBox="1">
            <a:spLocks noGrp="1"/>
          </p:cNvSpPr>
          <p:nvPr>
            <p:ph type="sldNum" sz="quarter" idx="5"/>
          </p:nvPr>
        </p:nvSpPr>
        <p:spPr>
          <a:ln/>
        </p:spPr>
        <p:txBody>
          <a:bodyPr vert="horz" lIns="0" tIns="0" rIns="0" bIns="0" anchor="b" anchorCtr="0">
            <a:noAutofit/>
          </a:bodyPr>
          <a:lstStyle/>
          <a:p>
            <a:pPr lvl="0"/>
            <a:fld id="{BF1957FE-5E47-46DD-A4E8-9FE71D44B9EB}" type="slidenum">
              <a:t>6</a:t>
            </a:fld>
            <a:endParaRPr lang="it-IT"/>
          </a:p>
        </p:txBody>
      </p:sp>
      <p:sp>
        <p:nvSpPr>
          <p:cNvPr id="2" name="Segnaposto immagine diapositiva 1">
            <a:extLst>
              <a:ext uri="{FF2B5EF4-FFF2-40B4-BE49-F238E27FC236}">
                <a16:creationId xmlns:a16="http://schemas.microsoft.com/office/drawing/2014/main" id="{6BE038A3-63E1-1486-8E5F-E2F751D9D97A}"/>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9D32957A-9D65-83B5-814D-12EAF5CA8646}"/>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F9E47E72-EE1A-2823-5C31-6D61C1B9A0DA}"/>
              </a:ext>
            </a:extLst>
          </p:cNvPr>
          <p:cNvSpPr txBox="1">
            <a:spLocks noGrp="1"/>
          </p:cNvSpPr>
          <p:nvPr>
            <p:ph type="sldNum" sz="quarter" idx="5"/>
          </p:nvPr>
        </p:nvSpPr>
        <p:spPr>
          <a:ln/>
        </p:spPr>
        <p:txBody>
          <a:bodyPr vert="horz" lIns="0" tIns="0" rIns="0" bIns="0" anchor="b" anchorCtr="0">
            <a:noAutofit/>
          </a:bodyPr>
          <a:lstStyle/>
          <a:p>
            <a:pPr lvl="0"/>
            <a:fld id="{5BFB4C5E-6A88-4C5F-9B12-AEDA0E121ED0}" type="slidenum">
              <a:t>7</a:t>
            </a:fld>
            <a:endParaRPr lang="it-IT"/>
          </a:p>
        </p:txBody>
      </p:sp>
      <p:sp>
        <p:nvSpPr>
          <p:cNvPr id="2" name="Segnaposto immagine diapositiva 1">
            <a:extLst>
              <a:ext uri="{FF2B5EF4-FFF2-40B4-BE49-F238E27FC236}">
                <a16:creationId xmlns:a16="http://schemas.microsoft.com/office/drawing/2014/main" id="{6D0203B6-092D-5611-32D1-62CC2517DFBD}"/>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7E59A893-B2E0-B281-1E09-8209106A61DE}"/>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5C4F08A9-A9D3-2777-5CEE-0933ABE35169}"/>
              </a:ext>
            </a:extLst>
          </p:cNvPr>
          <p:cNvSpPr txBox="1">
            <a:spLocks noGrp="1"/>
          </p:cNvSpPr>
          <p:nvPr>
            <p:ph type="sldNum" sz="quarter" idx="5"/>
          </p:nvPr>
        </p:nvSpPr>
        <p:spPr>
          <a:ln/>
        </p:spPr>
        <p:txBody>
          <a:bodyPr vert="horz" lIns="0" tIns="0" rIns="0" bIns="0" anchor="b" anchorCtr="0">
            <a:noAutofit/>
          </a:bodyPr>
          <a:lstStyle/>
          <a:p>
            <a:pPr lvl="0"/>
            <a:fld id="{7BD13C04-0D62-4B33-A3B2-E920EA3E630C}" type="slidenum">
              <a:t>8</a:t>
            </a:fld>
            <a:endParaRPr lang="it-IT"/>
          </a:p>
        </p:txBody>
      </p:sp>
      <p:sp>
        <p:nvSpPr>
          <p:cNvPr id="2" name="Segnaposto immagine diapositiva 1">
            <a:extLst>
              <a:ext uri="{FF2B5EF4-FFF2-40B4-BE49-F238E27FC236}">
                <a16:creationId xmlns:a16="http://schemas.microsoft.com/office/drawing/2014/main" id="{773E9954-E745-992C-7C6F-24542ACC46B4}"/>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D18FA247-C595-A2D7-4CCD-D241166FC791}"/>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a:extLst>
              <a:ext uri="{FF2B5EF4-FFF2-40B4-BE49-F238E27FC236}">
                <a16:creationId xmlns:a16="http://schemas.microsoft.com/office/drawing/2014/main" id="{6522C320-6EB8-1122-E589-90825D970900}"/>
              </a:ext>
            </a:extLst>
          </p:cNvPr>
          <p:cNvSpPr txBox="1">
            <a:spLocks noGrp="1"/>
          </p:cNvSpPr>
          <p:nvPr>
            <p:ph type="sldNum" sz="quarter" idx="5"/>
          </p:nvPr>
        </p:nvSpPr>
        <p:spPr>
          <a:ln/>
        </p:spPr>
        <p:txBody>
          <a:bodyPr vert="horz" lIns="0" tIns="0" rIns="0" bIns="0" anchor="b" anchorCtr="0">
            <a:noAutofit/>
          </a:bodyPr>
          <a:lstStyle/>
          <a:p>
            <a:pPr lvl="0"/>
            <a:fld id="{7F9B57A8-0301-4076-99B1-AE2B1FCCB68C}" type="slidenum">
              <a:t>9</a:t>
            </a:fld>
            <a:endParaRPr lang="it-IT"/>
          </a:p>
        </p:txBody>
      </p:sp>
      <p:sp>
        <p:nvSpPr>
          <p:cNvPr id="2" name="Segnaposto immagine diapositiva 1">
            <a:extLst>
              <a:ext uri="{FF2B5EF4-FFF2-40B4-BE49-F238E27FC236}">
                <a16:creationId xmlns:a16="http://schemas.microsoft.com/office/drawing/2014/main" id="{E105951D-F41C-CFD0-9FED-2263293AC77D}"/>
              </a:ext>
            </a:extLst>
          </p:cNvPr>
          <p:cNvSpPr>
            <a:spLocks noGrp="1" noRot="1" noChangeAspect="1" noResize="1"/>
          </p:cNvSpPr>
          <p:nvPr>
            <p:ph type="sldImg"/>
          </p:nvPr>
        </p:nvSpPr>
        <p:spPr>
          <a:xfrm>
            <a:off x="217488" y="812800"/>
            <a:ext cx="7123112" cy="4008438"/>
          </a:xfrm>
          <a:solidFill>
            <a:srgbClr val="729FCF"/>
          </a:solidFill>
          <a:ln w="25400">
            <a:solidFill>
              <a:srgbClr val="3465A4"/>
            </a:solidFill>
            <a:prstDash val="solid"/>
          </a:ln>
        </p:spPr>
      </p:sp>
      <p:sp>
        <p:nvSpPr>
          <p:cNvPr id="3" name="Segnaposto note 2">
            <a:extLst>
              <a:ext uri="{FF2B5EF4-FFF2-40B4-BE49-F238E27FC236}">
                <a16:creationId xmlns:a16="http://schemas.microsoft.com/office/drawing/2014/main" id="{8F65F2C6-A699-BCBC-D379-DD0AF7FDF6FC}"/>
              </a:ext>
            </a:extLst>
          </p:cNvPr>
          <p:cNvSpPr txBox="1">
            <a:spLocks noGrp="1"/>
          </p:cNvSpPr>
          <p:nvPr>
            <p:ph type="body" sz="quarter" idx="1"/>
          </p:nvPr>
        </p:nvSpPr>
        <p:spPr/>
        <p:txBody>
          <a:bodyPr vert="horz">
            <a:spAutoFit/>
          </a:bodyPr>
          <a:lstStyle/>
          <a:p>
            <a:pPr rtl="0"/>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7492B-D71F-0A27-6113-33946FE159B8}"/>
              </a:ext>
            </a:extLst>
          </p:cNvPr>
          <p:cNvSpPr>
            <a:spLocks noGrp="1"/>
          </p:cNvSpPr>
          <p:nvPr>
            <p:ph type="ctrTitle"/>
          </p:nvPr>
        </p:nvSpPr>
        <p:spPr>
          <a:xfrm>
            <a:off x="1260475" y="928688"/>
            <a:ext cx="7559675" cy="1973262"/>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371278E-91D7-BF94-BA82-F647A7674DFB}"/>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C413E96-7CAD-1D95-9785-84846B90D5FE}"/>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2E648C50-E856-8F38-718C-45FE33AE8670}"/>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088B8A45-7FFE-28C0-CE17-B5E254E6C351}"/>
              </a:ext>
            </a:extLst>
          </p:cNvPr>
          <p:cNvSpPr>
            <a:spLocks noGrp="1"/>
          </p:cNvSpPr>
          <p:nvPr>
            <p:ph type="sldNum" sz="quarter" idx="12"/>
          </p:nvPr>
        </p:nvSpPr>
        <p:spPr/>
        <p:txBody>
          <a:bodyPr/>
          <a:lstStyle/>
          <a:p>
            <a:pPr lvl="0"/>
            <a:fld id="{D0C0989B-85A6-4B85-B29D-67759CC23C99}" type="slidenum">
              <a:t>‹N›</a:t>
            </a:fld>
            <a:endParaRPr lang="it-IT"/>
          </a:p>
        </p:txBody>
      </p:sp>
    </p:spTree>
    <p:extLst>
      <p:ext uri="{BB962C8B-B14F-4D97-AF65-F5344CB8AC3E}">
        <p14:creationId xmlns:p14="http://schemas.microsoft.com/office/powerpoint/2010/main" val="309235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A9B3A1-9111-8EAF-E819-DEFB15A7739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C1E22A4-1964-8EC3-7596-5CC84403945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1A0D886-3F88-E56D-9662-12A401FC1D39}"/>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2531A981-FB21-41D5-4137-B1178D8F1AB5}"/>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54B83CA3-FC2A-E696-78C7-CEF21CBCC88D}"/>
              </a:ext>
            </a:extLst>
          </p:cNvPr>
          <p:cNvSpPr>
            <a:spLocks noGrp="1"/>
          </p:cNvSpPr>
          <p:nvPr>
            <p:ph type="sldNum" sz="quarter" idx="12"/>
          </p:nvPr>
        </p:nvSpPr>
        <p:spPr/>
        <p:txBody>
          <a:bodyPr/>
          <a:lstStyle/>
          <a:p>
            <a:pPr lvl="0"/>
            <a:fld id="{647F9155-F07F-464D-BBF1-0E358353E6BB}" type="slidenum">
              <a:t>‹N›</a:t>
            </a:fld>
            <a:endParaRPr lang="it-IT"/>
          </a:p>
        </p:txBody>
      </p:sp>
    </p:spTree>
    <p:extLst>
      <p:ext uri="{BB962C8B-B14F-4D97-AF65-F5344CB8AC3E}">
        <p14:creationId xmlns:p14="http://schemas.microsoft.com/office/powerpoint/2010/main" val="426582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AA6E287-3F15-312D-929B-753D318D2554}"/>
              </a:ext>
            </a:extLst>
          </p:cNvPr>
          <p:cNvSpPr>
            <a:spLocks noGrp="1"/>
          </p:cNvSpPr>
          <p:nvPr>
            <p:ph type="title" orient="vert"/>
          </p:nvPr>
        </p:nvSpPr>
        <p:spPr>
          <a:xfrm>
            <a:off x="7291388" y="1619250"/>
            <a:ext cx="2428875" cy="288131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54D0B60-CD5A-DBC3-FB71-74B06FFCF7D1}"/>
              </a:ext>
            </a:extLst>
          </p:cNvPr>
          <p:cNvSpPr>
            <a:spLocks noGrp="1"/>
          </p:cNvSpPr>
          <p:nvPr>
            <p:ph type="body" orient="vert" idx="1"/>
          </p:nvPr>
        </p:nvSpPr>
        <p:spPr>
          <a:xfrm>
            <a:off x="0" y="1619250"/>
            <a:ext cx="7138988" cy="288131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F43D469-5389-809D-B0C5-E7BD4D2970FE}"/>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541F7169-3010-CB02-007F-2D7846204744}"/>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8BF52603-35B7-B6E6-B4BF-1A5B28FFF90F}"/>
              </a:ext>
            </a:extLst>
          </p:cNvPr>
          <p:cNvSpPr>
            <a:spLocks noGrp="1"/>
          </p:cNvSpPr>
          <p:nvPr>
            <p:ph type="sldNum" sz="quarter" idx="12"/>
          </p:nvPr>
        </p:nvSpPr>
        <p:spPr/>
        <p:txBody>
          <a:bodyPr/>
          <a:lstStyle/>
          <a:p>
            <a:pPr lvl="0"/>
            <a:fld id="{5ECD78C3-CBE7-4BAC-BF4A-1C46AF3A8B6B}" type="slidenum">
              <a:t>‹N›</a:t>
            </a:fld>
            <a:endParaRPr lang="it-IT"/>
          </a:p>
        </p:txBody>
      </p:sp>
    </p:spTree>
    <p:extLst>
      <p:ext uri="{BB962C8B-B14F-4D97-AF65-F5344CB8AC3E}">
        <p14:creationId xmlns:p14="http://schemas.microsoft.com/office/powerpoint/2010/main" val="2178393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A1F421-067B-3AA3-1CDA-B6096923838F}"/>
              </a:ext>
            </a:extLst>
          </p:cNvPr>
          <p:cNvSpPr>
            <a:spLocks noGrp="1"/>
          </p:cNvSpPr>
          <p:nvPr>
            <p:ph type="ctrTitle"/>
          </p:nvPr>
        </p:nvSpPr>
        <p:spPr>
          <a:xfrm>
            <a:off x="1260475" y="928688"/>
            <a:ext cx="7559675" cy="1973262"/>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2E533E2-992D-F606-6F4C-CEE0DB2275F3}"/>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4A2125C-012C-1A35-C3FD-7989332FC34B}"/>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C07B9E07-775F-4E9A-755C-90020F919B52}"/>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2942CB0B-B1CC-B5C1-060A-09A84DF6AC4B}"/>
              </a:ext>
            </a:extLst>
          </p:cNvPr>
          <p:cNvSpPr>
            <a:spLocks noGrp="1"/>
          </p:cNvSpPr>
          <p:nvPr>
            <p:ph type="sldNum" sz="quarter" idx="12"/>
          </p:nvPr>
        </p:nvSpPr>
        <p:spPr/>
        <p:txBody>
          <a:bodyPr/>
          <a:lstStyle/>
          <a:p>
            <a:pPr lvl="0"/>
            <a:fld id="{94BE4508-F6FD-4C9F-9D0A-F276FCB30162}" type="slidenum">
              <a:t>‹N›</a:t>
            </a:fld>
            <a:endParaRPr lang="it-IT"/>
          </a:p>
        </p:txBody>
      </p:sp>
    </p:spTree>
    <p:extLst>
      <p:ext uri="{BB962C8B-B14F-4D97-AF65-F5344CB8AC3E}">
        <p14:creationId xmlns:p14="http://schemas.microsoft.com/office/powerpoint/2010/main" val="2894052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061F80-5A94-1A61-90E0-5CF260C5995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DBCD995-FAA2-7570-B09C-93720A8FE55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E92DCBF-DA76-F9A6-24ED-333901629EB7}"/>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BE45C49F-4977-AA0F-6E37-14F6F1A95E40}"/>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3AB66E52-61B4-8DA8-E464-80732A432A7A}"/>
              </a:ext>
            </a:extLst>
          </p:cNvPr>
          <p:cNvSpPr>
            <a:spLocks noGrp="1"/>
          </p:cNvSpPr>
          <p:nvPr>
            <p:ph type="sldNum" sz="quarter" idx="12"/>
          </p:nvPr>
        </p:nvSpPr>
        <p:spPr/>
        <p:txBody>
          <a:bodyPr/>
          <a:lstStyle/>
          <a:p>
            <a:pPr lvl="0"/>
            <a:fld id="{58C8BF0B-A293-4E3C-80F9-9E317B1FEBED}" type="slidenum">
              <a:t>‹N›</a:t>
            </a:fld>
            <a:endParaRPr lang="it-IT"/>
          </a:p>
        </p:txBody>
      </p:sp>
    </p:spTree>
    <p:extLst>
      <p:ext uri="{BB962C8B-B14F-4D97-AF65-F5344CB8AC3E}">
        <p14:creationId xmlns:p14="http://schemas.microsoft.com/office/powerpoint/2010/main" val="1854518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9931E0-2C3E-5B4C-C9DA-3698974132AE}"/>
              </a:ext>
            </a:extLst>
          </p:cNvPr>
          <p:cNvSpPr>
            <a:spLocks noGrp="1"/>
          </p:cNvSpPr>
          <p:nvPr>
            <p:ph type="title"/>
          </p:nvPr>
        </p:nvSpPr>
        <p:spPr>
          <a:xfrm>
            <a:off x="687388" y="1414463"/>
            <a:ext cx="8694737" cy="23574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EBBA0B5-7CD2-9770-C323-9871DA030860}"/>
              </a:ext>
            </a:extLst>
          </p:cNvPr>
          <p:cNvSpPr>
            <a:spLocks noGrp="1"/>
          </p:cNvSpPr>
          <p:nvPr>
            <p:ph type="body" idx="1"/>
          </p:nvPr>
        </p:nvSpPr>
        <p:spPr>
          <a:xfrm>
            <a:off x="687388" y="3794125"/>
            <a:ext cx="8694737" cy="12414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9117094-B58A-1C73-7F62-A065458863EB}"/>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267DD0DF-A500-F00B-2938-4DA53C77BD04}"/>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E2A143B6-C6BF-DFCB-F960-2AE5B2873BA7}"/>
              </a:ext>
            </a:extLst>
          </p:cNvPr>
          <p:cNvSpPr>
            <a:spLocks noGrp="1"/>
          </p:cNvSpPr>
          <p:nvPr>
            <p:ph type="sldNum" sz="quarter" idx="12"/>
          </p:nvPr>
        </p:nvSpPr>
        <p:spPr/>
        <p:txBody>
          <a:bodyPr/>
          <a:lstStyle/>
          <a:p>
            <a:pPr lvl="0"/>
            <a:fld id="{C02C5009-6E3C-440C-BA07-4C168C1171B3}" type="slidenum">
              <a:t>‹N›</a:t>
            </a:fld>
            <a:endParaRPr lang="it-IT"/>
          </a:p>
        </p:txBody>
      </p:sp>
    </p:spTree>
    <p:extLst>
      <p:ext uri="{BB962C8B-B14F-4D97-AF65-F5344CB8AC3E}">
        <p14:creationId xmlns:p14="http://schemas.microsoft.com/office/powerpoint/2010/main" val="3280345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042661-D2E1-CEEA-DF09-5340D931668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0A17D2-6827-2FCE-E7A5-D93AE147BAC1}"/>
              </a:ext>
            </a:extLst>
          </p:cNvPr>
          <p:cNvSpPr>
            <a:spLocks noGrp="1"/>
          </p:cNvSpPr>
          <p:nvPr>
            <p:ph sz="half" idx="1"/>
          </p:nvPr>
        </p:nvSpPr>
        <p:spPr>
          <a:xfrm>
            <a:off x="360363" y="1079500"/>
            <a:ext cx="4603750" cy="360045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EF5796D-9143-8A99-4BBD-90FE29FC0DB7}"/>
              </a:ext>
            </a:extLst>
          </p:cNvPr>
          <p:cNvSpPr>
            <a:spLocks noGrp="1"/>
          </p:cNvSpPr>
          <p:nvPr>
            <p:ph sz="half" idx="2"/>
          </p:nvPr>
        </p:nvSpPr>
        <p:spPr>
          <a:xfrm>
            <a:off x="5116513" y="1079500"/>
            <a:ext cx="4603750" cy="360045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96910E2-76C7-62F3-67A0-61248CCC3420}"/>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702FA5F2-117E-42B2-5A72-EA322655A6A3}"/>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E52AAABC-2B31-CC80-29FE-A2264B211B99}"/>
              </a:ext>
            </a:extLst>
          </p:cNvPr>
          <p:cNvSpPr>
            <a:spLocks noGrp="1"/>
          </p:cNvSpPr>
          <p:nvPr>
            <p:ph type="sldNum" sz="quarter" idx="12"/>
          </p:nvPr>
        </p:nvSpPr>
        <p:spPr/>
        <p:txBody>
          <a:bodyPr/>
          <a:lstStyle/>
          <a:p>
            <a:pPr lvl="0"/>
            <a:fld id="{13FAB9BB-C3F6-4651-8B88-D13CA8F7DE98}" type="slidenum">
              <a:t>‹N›</a:t>
            </a:fld>
            <a:endParaRPr lang="it-IT"/>
          </a:p>
        </p:txBody>
      </p:sp>
    </p:spTree>
    <p:extLst>
      <p:ext uri="{BB962C8B-B14F-4D97-AF65-F5344CB8AC3E}">
        <p14:creationId xmlns:p14="http://schemas.microsoft.com/office/powerpoint/2010/main" val="4271222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E3DE64-D8C3-076E-378B-958392C8AFBA}"/>
              </a:ext>
            </a:extLst>
          </p:cNvPr>
          <p:cNvSpPr>
            <a:spLocks noGrp="1"/>
          </p:cNvSpPr>
          <p:nvPr>
            <p:ph type="title"/>
          </p:nvPr>
        </p:nvSpPr>
        <p:spPr>
          <a:xfrm>
            <a:off x="693738" y="301625"/>
            <a:ext cx="8694737" cy="10969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49FF354-C698-DBD4-DF63-482A5CDFE9EF}"/>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C98AC6B-51E7-4C48-3D5B-640E6DF0E420}"/>
              </a:ext>
            </a:extLst>
          </p:cNvPr>
          <p:cNvSpPr>
            <a:spLocks noGrp="1"/>
          </p:cNvSpPr>
          <p:nvPr>
            <p:ph sz="half" idx="2"/>
          </p:nvPr>
        </p:nvSpPr>
        <p:spPr>
          <a:xfrm>
            <a:off x="693738" y="2071688"/>
            <a:ext cx="4265612" cy="3046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5A65E30-2741-D3FB-3FAE-2FB9E4FDF421}"/>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3795815-3CFE-37EF-2224-807C3AA50820}"/>
              </a:ext>
            </a:extLst>
          </p:cNvPr>
          <p:cNvSpPr>
            <a:spLocks noGrp="1"/>
          </p:cNvSpPr>
          <p:nvPr>
            <p:ph sz="quarter" idx="4"/>
          </p:nvPr>
        </p:nvSpPr>
        <p:spPr>
          <a:xfrm>
            <a:off x="5103813" y="2071688"/>
            <a:ext cx="4284662" cy="3046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3AD6BBA-FF98-2B82-6905-CC297B86AED1}"/>
              </a:ext>
            </a:extLst>
          </p:cNvPr>
          <p:cNvSpPr>
            <a:spLocks noGrp="1"/>
          </p:cNvSpPr>
          <p:nvPr>
            <p:ph type="dt" sz="half" idx="10"/>
          </p:nvPr>
        </p:nvSpPr>
        <p:spPr/>
        <p:txBody>
          <a:bodyPr/>
          <a:lstStyle/>
          <a:p>
            <a:pPr lvl="0"/>
            <a:endParaRPr lang="it-IT"/>
          </a:p>
        </p:txBody>
      </p:sp>
      <p:sp>
        <p:nvSpPr>
          <p:cNvPr id="8" name="Segnaposto piè di pagina 7">
            <a:extLst>
              <a:ext uri="{FF2B5EF4-FFF2-40B4-BE49-F238E27FC236}">
                <a16:creationId xmlns:a16="http://schemas.microsoft.com/office/drawing/2014/main" id="{FF60D49A-A2D0-B184-1130-1B7F6D4E84EF}"/>
              </a:ext>
            </a:extLst>
          </p:cNvPr>
          <p:cNvSpPr>
            <a:spLocks noGrp="1"/>
          </p:cNvSpPr>
          <p:nvPr>
            <p:ph type="ftr" sz="quarter" idx="11"/>
          </p:nvPr>
        </p:nvSpPr>
        <p:spPr/>
        <p:txBody>
          <a:bodyPr/>
          <a:lstStyle/>
          <a:p>
            <a:pPr lvl="0"/>
            <a:endParaRPr lang="it-IT"/>
          </a:p>
        </p:txBody>
      </p:sp>
      <p:sp>
        <p:nvSpPr>
          <p:cNvPr id="9" name="Segnaposto numero diapositiva 8">
            <a:extLst>
              <a:ext uri="{FF2B5EF4-FFF2-40B4-BE49-F238E27FC236}">
                <a16:creationId xmlns:a16="http://schemas.microsoft.com/office/drawing/2014/main" id="{ECDD795B-4D75-3919-58C2-7C4AF343F197}"/>
              </a:ext>
            </a:extLst>
          </p:cNvPr>
          <p:cNvSpPr>
            <a:spLocks noGrp="1"/>
          </p:cNvSpPr>
          <p:nvPr>
            <p:ph type="sldNum" sz="quarter" idx="12"/>
          </p:nvPr>
        </p:nvSpPr>
        <p:spPr/>
        <p:txBody>
          <a:bodyPr/>
          <a:lstStyle/>
          <a:p>
            <a:pPr lvl="0"/>
            <a:fld id="{4087F8DD-15CE-4854-87E3-39B67288B9FB}" type="slidenum">
              <a:t>‹N›</a:t>
            </a:fld>
            <a:endParaRPr lang="it-IT"/>
          </a:p>
        </p:txBody>
      </p:sp>
    </p:spTree>
    <p:extLst>
      <p:ext uri="{BB962C8B-B14F-4D97-AF65-F5344CB8AC3E}">
        <p14:creationId xmlns:p14="http://schemas.microsoft.com/office/powerpoint/2010/main" val="659452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C5BEC4-72AE-E3E7-45DF-3F50A761870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5F6C571-723C-C3B6-DF09-1713E77B670B}"/>
              </a:ext>
            </a:extLst>
          </p:cNvPr>
          <p:cNvSpPr>
            <a:spLocks noGrp="1"/>
          </p:cNvSpPr>
          <p:nvPr>
            <p:ph type="dt" sz="half" idx="10"/>
          </p:nvPr>
        </p:nvSpPr>
        <p:spPr/>
        <p:txBody>
          <a:bodyPr/>
          <a:lstStyle/>
          <a:p>
            <a:pPr lvl="0"/>
            <a:endParaRPr lang="it-IT"/>
          </a:p>
        </p:txBody>
      </p:sp>
      <p:sp>
        <p:nvSpPr>
          <p:cNvPr id="4" name="Segnaposto piè di pagina 3">
            <a:extLst>
              <a:ext uri="{FF2B5EF4-FFF2-40B4-BE49-F238E27FC236}">
                <a16:creationId xmlns:a16="http://schemas.microsoft.com/office/drawing/2014/main" id="{CA8F0570-0E69-930A-3555-C56540FA30EA}"/>
              </a:ext>
            </a:extLst>
          </p:cNvPr>
          <p:cNvSpPr>
            <a:spLocks noGrp="1"/>
          </p:cNvSpPr>
          <p:nvPr>
            <p:ph type="ftr" sz="quarter" idx="11"/>
          </p:nvPr>
        </p:nvSpPr>
        <p:spPr/>
        <p:txBody>
          <a:bodyPr/>
          <a:lstStyle/>
          <a:p>
            <a:pPr lvl="0"/>
            <a:endParaRPr lang="it-IT"/>
          </a:p>
        </p:txBody>
      </p:sp>
      <p:sp>
        <p:nvSpPr>
          <p:cNvPr id="5" name="Segnaposto numero diapositiva 4">
            <a:extLst>
              <a:ext uri="{FF2B5EF4-FFF2-40B4-BE49-F238E27FC236}">
                <a16:creationId xmlns:a16="http://schemas.microsoft.com/office/drawing/2014/main" id="{1E99F0BD-1E0E-2548-F992-D160F5682848}"/>
              </a:ext>
            </a:extLst>
          </p:cNvPr>
          <p:cNvSpPr>
            <a:spLocks noGrp="1"/>
          </p:cNvSpPr>
          <p:nvPr>
            <p:ph type="sldNum" sz="quarter" idx="12"/>
          </p:nvPr>
        </p:nvSpPr>
        <p:spPr/>
        <p:txBody>
          <a:bodyPr/>
          <a:lstStyle/>
          <a:p>
            <a:pPr lvl="0"/>
            <a:fld id="{7EF1E02E-451B-47F2-A2F4-D75985765424}" type="slidenum">
              <a:t>‹N›</a:t>
            </a:fld>
            <a:endParaRPr lang="it-IT"/>
          </a:p>
        </p:txBody>
      </p:sp>
    </p:spTree>
    <p:extLst>
      <p:ext uri="{BB962C8B-B14F-4D97-AF65-F5344CB8AC3E}">
        <p14:creationId xmlns:p14="http://schemas.microsoft.com/office/powerpoint/2010/main" val="2999760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ECB2446-64F4-A158-6327-464F4861ABF5}"/>
              </a:ext>
            </a:extLst>
          </p:cNvPr>
          <p:cNvSpPr>
            <a:spLocks noGrp="1"/>
          </p:cNvSpPr>
          <p:nvPr>
            <p:ph type="dt" sz="half" idx="10"/>
          </p:nvPr>
        </p:nvSpPr>
        <p:spPr/>
        <p:txBody>
          <a:bodyPr/>
          <a:lstStyle/>
          <a:p>
            <a:pPr lvl="0"/>
            <a:endParaRPr lang="it-IT"/>
          </a:p>
        </p:txBody>
      </p:sp>
      <p:sp>
        <p:nvSpPr>
          <p:cNvPr id="3" name="Segnaposto piè di pagina 2">
            <a:extLst>
              <a:ext uri="{FF2B5EF4-FFF2-40B4-BE49-F238E27FC236}">
                <a16:creationId xmlns:a16="http://schemas.microsoft.com/office/drawing/2014/main" id="{4EE302C3-6049-BB73-C065-C82415B1F967}"/>
              </a:ext>
            </a:extLst>
          </p:cNvPr>
          <p:cNvSpPr>
            <a:spLocks noGrp="1"/>
          </p:cNvSpPr>
          <p:nvPr>
            <p:ph type="ftr" sz="quarter" idx="11"/>
          </p:nvPr>
        </p:nvSpPr>
        <p:spPr/>
        <p:txBody>
          <a:bodyPr/>
          <a:lstStyle/>
          <a:p>
            <a:pPr lvl="0"/>
            <a:endParaRPr lang="it-IT"/>
          </a:p>
        </p:txBody>
      </p:sp>
      <p:sp>
        <p:nvSpPr>
          <p:cNvPr id="4" name="Segnaposto numero diapositiva 3">
            <a:extLst>
              <a:ext uri="{FF2B5EF4-FFF2-40B4-BE49-F238E27FC236}">
                <a16:creationId xmlns:a16="http://schemas.microsoft.com/office/drawing/2014/main" id="{4F6AED72-8224-6818-DD6C-81410CA27DF8}"/>
              </a:ext>
            </a:extLst>
          </p:cNvPr>
          <p:cNvSpPr>
            <a:spLocks noGrp="1"/>
          </p:cNvSpPr>
          <p:nvPr>
            <p:ph type="sldNum" sz="quarter" idx="12"/>
          </p:nvPr>
        </p:nvSpPr>
        <p:spPr/>
        <p:txBody>
          <a:bodyPr/>
          <a:lstStyle/>
          <a:p>
            <a:pPr lvl="0"/>
            <a:fld id="{725FD0C4-6A1F-4A35-BF91-6B167E3E74A9}" type="slidenum">
              <a:t>‹N›</a:t>
            </a:fld>
            <a:endParaRPr lang="it-IT"/>
          </a:p>
        </p:txBody>
      </p:sp>
    </p:spTree>
    <p:extLst>
      <p:ext uri="{BB962C8B-B14F-4D97-AF65-F5344CB8AC3E}">
        <p14:creationId xmlns:p14="http://schemas.microsoft.com/office/powerpoint/2010/main" val="86562394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4589EF-9DCC-D357-303D-CB572DF33B6A}"/>
              </a:ext>
            </a:extLst>
          </p:cNvPr>
          <p:cNvSpPr>
            <a:spLocks noGrp="1"/>
          </p:cNvSpPr>
          <p:nvPr>
            <p:ph type="title"/>
          </p:nvPr>
        </p:nvSpPr>
        <p:spPr>
          <a:xfrm>
            <a:off x="693738" y="377825"/>
            <a:ext cx="3251200" cy="1323975"/>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654DD2D-FB0E-813B-D6CB-A5E8C6EFC187}"/>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FC55D4A-D9F8-AD0C-1238-F7B327A49E3D}"/>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E7C4605-542C-F600-D2D5-9742126D7237}"/>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BA99C746-4CBA-981E-3A1C-19AB45737629}"/>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D84846A8-6551-69F4-6C5B-7CA5CA0819E2}"/>
              </a:ext>
            </a:extLst>
          </p:cNvPr>
          <p:cNvSpPr>
            <a:spLocks noGrp="1"/>
          </p:cNvSpPr>
          <p:nvPr>
            <p:ph type="sldNum" sz="quarter" idx="12"/>
          </p:nvPr>
        </p:nvSpPr>
        <p:spPr/>
        <p:txBody>
          <a:bodyPr/>
          <a:lstStyle/>
          <a:p>
            <a:pPr lvl="0"/>
            <a:fld id="{FF49AF0D-A187-4FC5-8009-79529EFD7972}" type="slidenum">
              <a:t>‹N›</a:t>
            </a:fld>
            <a:endParaRPr lang="it-IT"/>
          </a:p>
        </p:txBody>
      </p:sp>
    </p:spTree>
    <p:extLst>
      <p:ext uri="{BB962C8B-B14F-4D97-AF65-F5344CB8AC3E}">
        <p14:creationId xmlns:p14="http://schemas.microsoft.com/office/powerpoint/2010/main" val="186357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E88783-3F20-3E80-002A-2C5E86561ED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13F456D-7DE3-FC46-EC89-5F22303B715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0E66F7F-A7B4-02EC-F0F3-7B7B32DA077B}"/>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0727797B-A0B5-FD67-A859-83ABAABF4212}"/>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675BF75B-9FA2-4446-DA06-8913C7303AED}"/>
              </a:ext>
            </a:extLst>
          </p:cNvPr>
          <p:cNvSpPr>
            <a:spLocks noGrp="1"/>
          </p:cNvSpPr>
          <p:nvPr>
            <p:ph type="sldNum" sz="quarter" idx="12"/>
          </p:nvPr>
        </p:nvSpPr>
        <p:spPr/>
        <p:txBody>
          <a:bodyPr/>
          <a:lstStyle/>
          <a:p>
            <a:pPr lvl="0"/>
            <a:fld id="{861C87AB-2A01-4B83-BBAA-9DF08C06FE49}" type="slidenum">
              <a:t>‹N›</a:t>
            </a:fld>
            <a:endParaRPr lang="it-IT"/>
          </a:p>
        </p:txBody>
      </p:sp>
    </p:spTree>
    <p:extLst>
      <p:ext uri="{BB962C8B-B14F-4D97-AF65-F5344CB8AC3E}">
        <p14:creationId xmlns:p14="http://schemas.microsoft.com/office/powerpoint/2010/main" val="3771164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8B2CD6-5544-A7E5-5DB0-7E0C84866B35}"/>
              </a:ext>
            </a:extLst>
          </p:cNvPr>
          <p:cNvSpPr>
            <a:spLocks noGrp="1"/>
          </p:cNvSpPr>
          <p:nvPr>
            <p:ph type="title"/>
          </p:nvPr>
        </p:nvSpPr>
        <p:spPr>
          <a:xfrm>
            <a:off x="693738" y="377825"/>
            <a:ext cx="3251200" cy="1323975"/>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4CF0A7-799F-8D69-F7FC-662064193D38}"/>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EE9AEE7-8AF2-CA8C-9284-DFDF6C03AA79}"/>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2549357-A403-6AA4-91E3-2A35A22F6098}"/>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A84279EA-9EB4-FC72-9F46-AD35E0CFAF0E}"/>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527229F8-95D7-3144-851B-B8405D723FF2}"/>
              </a:ext>
            </a:extLst>
          </p:cNvPr>
          <p:cNvSpPr>
            <a:spLocks noGrp="1"/>
          </p:cNvSpPr>
          <p:nvPr>
            <p:ph type="sldNum" sz="quarter" idx="12"/>
          </p:nvPr>
        </p:nvSpPr>
        <p:spPr/>
        <p:txBody>
          <a:bodyPr/>
          <a:lstStyle/>
          <a:p>
            <a:pPr lvl="0"/>
            <a:fld id="{5F55EC1A-2995-4A2E-A0AF-0D0521E4923A}" type="slidenum">
              <a:t>‹N›</a:t>
            </a:fld>
            <a:endParaRPr lang="it-IT"/>
          </a:p>
        </p:txBody>
      </p:sp>
    </p:spTree>
    <p:extLst>
      <p:ext uri="{BB962C8B-B14F-4D97-AF65-F5344CB8AC3E}">
        <p14:creationId xmlns:p14="http://schemas.microsoft.com/office/powerpoint/2010/main" val="882266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0F7237-CB92-E418-AF50-415393F1AAA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24D3118-924D-B5F2-B295-21413FBC46D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5F7943B-14A6-661D-4010-413A10E2B885}"/>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FA1D4B3F-03AE-7390-90C7-1009EA8F84C9}"/>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442C5FE7-722D-9B77-3190-98322F9E67D6}"/>
              </a:ext>
            </a:extLst>
          </p:cNvPr>
          <p:cNvSpPr>
            <a:spLocks noGrp="1"/>
          </p:cNvSpPr>
          <p:nvPr>
            <p:ph type="sldNum" sz="quarter" idx="12"/>
          </p:nvPr>
        </p:nvSpPr>
        <p:spPr/>
        <p:txBody>
          <a:bodyPr/>
          <a:lstStyle/>
          <a:p>
            <a:pPr lvl="0"/>
            <a:fld id="{CB4B53A1-9417-4F8A-98BB-B44CC4C27F28}" type="slidenum">
              <a:t>‹N›</a:t>
            </a:fld>
            <a:endParaRPr lang="it-IT"/>
          </a:p>
        </p:txBody>
      </p:sp>
    </p:spTree>
    <p:extLst>
      <p:ext uri="{BB962C8B-B14F-4D97-AF65-F5344CB8AC3E}">
        <p14:creationId xmlns:p14="http://schemas.microsoft.com/office/powerpoint/2010/main" val="3778866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9EF3301-383B-3708-62A7-110E18AF6239}"/>
              </a:ext>
            </a:extLst>
          </p:cNvPr>
          <p:cNvSpPr>
            <a:spLocks noGrp="1"/>
          </p:cNvSpPr>
          <p:nvPr>
            <p:ph type="title" orient="vert"/>
          </p:nvPr>
        </p:nvSpPr>
        <p:spPr>
          <a:xfrm>
            <a:off x="7380288" y="179388"/>
            <a:ext cx="2339975" cy="4500562"/>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DAA925D-11BA-BBE7-EC58-9791845958A0}"/>
              </a:ext>
            </a:extLst>
          </p:cNvPr>
          <p:cNvSpPr>
            <a:spLocks noGrp="1"/>
          </p:cNvSpPr>
          <p:nvPr>
            <p:ph type="body" orient="vert" idx="1"/>
          </p:nvPr>
        </p:nvSpPr>
        <p:spPr>
          <a:xfrm>
            <a:off x="360363" y="179388"/>
            <a:ext cx="6867525" cy="450056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C683365-2DAA-B19F-B4E2-D1F533215922}"/>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28BF75E2-C1EC-C1FB-CD77-60457C0D6CF1}"/>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C5C44EC6-A14A-910B-A7EE-3E9C744678D4}"/>
              </a:ext>
            </a:extLst>
          </p:cNvPr>
          <p:cNvSpPr>
            <a:spLocks noGrp="1"/>
          </p:cNvSpPr>
          <p:nvPr>
            <p:ph type="sldNum" sz="quarter" idx="12"/>
          </p:nvPr>
        </p:nvSpPr>
        <p:spPr/>
        <p:txBody>
          <a:bodyPr/>
          <a:lstStyle/>
          <a:p>
            <a:pPr lvl="0"/>
            <a:fld id="{683961AC-21F3-4061-A4D2-22836817F5BD}" type="slidenum">
              <a:t>‹N›</a:t>
            </a:fld>
            <a:endParaRPr lang="it-IT"/>
          </a:p>
        </p:txBody>
      </p:sp>
    </p:spTree>
    <p:extLst>
      <p:ext uri="{BB962C8B-B14F-4D97-AF65-F5344CB8AC3E}">
        <p14:creationId xmlns:p14="http://schemas.microsoft.com/office/powerpoint/2010/main" val="4147726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F091E3-BF01-3953-0AC6-29232A9AB4AA}"/>
              </a:ext>
            </a:extLst>
          </p:cNvPr>
          <p:cNvSpPr>
            <a:spLocks noGrp="1"/>
          </p:cNvSpPr>
          <p:nvPr>
            <p:ph type="ctrTitle"/>
          </p:nvPr>
        </p:nvSpPr>
        <p:spPr>
          <a:xfrm>
            <a:off x="1260475" y="928688"/>
            <a:ext cx="7559675" cy="1973262"/>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3A92048-436D-3627-4042-43491555F050}"/>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8A75EBE-9E5C-584A-9D21-8983B3A076D6}"/>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C64AFF15-EB19-8055-AE84-B64FF86FDC8C}"/>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02024FF6-1C64-A483-EDA6-DE2B55099062}"/>
              </a:ext>
            </a:extLst>
          </p:cNvPr>
          <p:cNvSpPr>
            <a:spLocks noGrp="1"/>
          </p:cNvSpPr>
          <p:nvPr>
            <p:ph type="sldNum" sz="quarter" idx="12"/>
          </p:nvPr>
        </p:nvSpPr>
        <p:spPr/>
        <p:txBody>
          <a:bodyPr/>
          <a:lstStyle/>
          <a:p>
            <a:pPr lvl="0"/>
            <a:fld id="{53BAF0DB-7630-4592-B1CD-C769A622EAB6}" type="slidenum">
              <a:t>‹N›</a:t>
            </a:fld>
            <a:endParaRPr lang="it-IT"/>
          </a:p>
        </p:txBody>
      </p:sp>
    </p:spTree>
    <p:extLst>
      <p:ext uri="{BB962C8B-B14F-4D97-AF65-F5344CB8AC3E}">
        <p14:creationId xmlns:p14="http://schemas.microsoft.com/office/powerpoint/2010/main" val="8539689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17489-BD6E-4C72-3875-0E505D89288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A24EAE8-3B26-6A82-4FC9-9D609647A04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E84502-A409-35BA-85FF-4F78C0D94000}"/>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25BA8F76-65AE-6D27-BB64-626C3B5CF435}"/>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6F35F1EA-3A18-2D21-4B9D-AA5786A6754C}"/>
              </a:ext>
            </a:extLst>
          </p:cNvPr>
          <p:cNvSpPr>
            <a:spLocks noGrp="1"/>
          </p:cNvSpPr>
          <p:nvPr>
            <p:ph type="sldNum" sz="quarter" idx="12"/>
          </p:nvPr>
        </p:nvSpPr>
        <p:spPr/>
        <p:txBody>
          <a:bodyPr/>
          <a:lstStyle/>
          <a:p>
            <a:pPr lvl="0"/>
            <a:fld id="{B77C37C5-9DED-4EAB-A610-42661B0BDCE0}" type="slidenum">
              <a:t>‹N›</a:t>
            </a:fld>
            <a:endParaRPr lang="it-IT"/>
          </a:p>
        </p:txBody>
      </p:sp>
    </p:spTree>
    <p:extLst>
      <p:ext uri="{BB962C8B-B14F-4D97-AF65-F5344CB8AC3E}">
        <p14:creationId xmlns:p14="http://schemas.microsoft.com/office/powerpoint/2010/main" val="26979551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A9A303-AA03-A4B8-A008-0B729DBAEE64}"/>
              </a:ext>
            </a:extLst>
          </p:cNvPr>
          <p:cNvSpPr>
            <a:spLocks noGrp="1"/>
          </p:cNvSpPr>
          <p:nvPr>
            <p:ph type="title"/>
          </p:nvPr>
        </p:nvSpPr>
        <p:spPr>
          <a:xfrm>
            <a:off x="687388" y="1414463"/>
            <a:ext cx="8694737" cy="23574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423B729-8A6B-4EED-35F4-F218AE492FD2}"/>
              </a:ext>
            </a:extLst>
          </p:cNvPr>
          <p:cNvSpPr>
            <a:spLocks noGrp="1"/>
          </p:cNvSpPr>
          <p:nvPr>
            <p:ph type="body" idx="1"/>
          </p:nvPr>
        </p:nvSpPr>
        <p:spPr>
          <a:xfrm>
            <a:off x="687388" y="3794125"/>
            <a:ext cx="8694737" cy="12414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907EED9-8E53-4799-5D17-18F962FD3F31}"/>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12B35A3C-F60B-3974-4CA6-B51BC1B29E67}"/>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263C206A-84B3-9563-EDDC-05D45EA2E03B}"/>
              </a:ext>
            </a:extLst>
          </p:cNvPr>
          <p:cNvSpPr>
            <a:spLocks noGrp="1"/>
          </p:cNvSpPr>
          <p:nvPr>
            <p:ph type="sldNum" sz="quarter" idx="12"/>
          </p:nvPr>
        </p:nvSpPr>
        <p:spPr/>
        <p:txBody>
          <a:bodyPr/>
          <a:lstStyle/>
          <a:p>
            <a:pPr lvl="0"/>
            <a:fld id="{1CE2F206-5A1F-4536-A060-ACF341F5B9E4}" type="slidenum">
              <a:t>‹N›</a:t>
            </a:fld>
            <a:endParaRPr lang="it-IT"/>
          </a:p>
        </p:txBody>
      </p:sp>
    </p:spTree>
    <p:extLst>
      <p:ext uri="{BB962C8B-B14F-4D97-AF65-F5344CB8AC3E}">
        <p14:creationId xmlns:p14="http://schemas.microsoft.com/office/powerpoint/2010/main" val="13605502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F67FC0-38E3-EBFE-4528-677069139CA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EA7216D-CA6A-946D-6FCD-271F2BFD87E4}"/>
              </a:ext>
            </a:extLst>
          </p:cNvPr>
          <p:cNvSpPr>
            <a:spLocks noGrp="1"/>
          </p:cNvSpPr>
          <p:nvPr>
            <p:ph sz="half" idx="1"/>
          </p:nvPr>
        </p:nvSpPr>
        <p:spPr>
          <a:xfrm>
            <a:off x="360363" y="1079500"/>
            <a:ext cx="4603750" cy="360045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64574AA0-078A-9D56-590A-DC4830AC76D6}"/>
              </a:ext>
            </a:extLst>
          </p:cNvPr>
          <p:cNvSpPr>
            <a:spLocks noGrp="1"/>
          </p:cNvSpPr>
          <p:nvPr>
            <p:ph sz="half" idx="2"/>
          </p:nvPr>
        </p:nvSpPr>
        <p:spPr>
          <a:xfrm>
            <a:off x="5116513" y="1079500"/>
            <a:ext cx="4603750" cy="360045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EB3737D-CD91-AAFA-2D8A-8ABEC83582B3}"/>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7AA640E0-9971-A422-8325-861E0A43721F}"/>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42BB4656-4E2F-A86F-337A-49F53C3A1927}"/>
              </a:ext>
            </a:extLst>
          </p:cNvPr>
          <p:cNvSpPr>
            <a:spLocks noGrp="1"/>
          </p:cNvSpPr>
          <p:nvPr>
            <p:ph type="sldNum" sz="quarter" idx="12"/>
          </p:nvPr>
        </p:nvSpPr>
        <p:spPr/>
        <p:txBody>
          <a:bodyPr/>
          <a:lstStyle/>
          <a:p>
            <a:pPr lvl="0"/>
            <a:fld id="{23506672-0426-4354-8CF1-AF9AA2204B47}" type="slidenum">
              <a:t>‹N›</a:t>
            </a:fld>
            <a:endParaRPr lang="it-IT"/>
          </a:p>
        </p:txBody>
      </p:sp>
    </p:spTree>
    <p:extLst>
      <p:ext uri="{BB962C8B-B14F-4D97-AF65-F5344CB8AC3E}">
        <p14:creationId xmlns:p14="http://schemas.microsoft.com/office/powerpoint/2010/main" val="34078448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320CCC-4DA0-CE6B-F0B6-D84A8CA2DBA2}"/>
              </a:ext>
            </a:extLst>
          </p:cNvPr>
          <p:cNvSpPr>
            <a:spLocks noGrp="1"/>
          </p:cNvSpPr>
          <p:nvPr>
            <p:ph type="title"/>
          </p:nvPr>
        </p:nvSpPr>
        <p:spPr>
          <a:xfrm>
            <a:off x="693738" y="301625"/>
            <a:ext cx="8694737" cy="10969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9836661-BFBE-BFC1-AC60-E9EC0CBAB261}"/>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A87C26D-7DE5-D60C-D796-28F7D1F9F1D1}"/>
              </a:ext>
            </a:extLst>
          </p:cNvPr>
          <p:cNvSpPr>
            <a:spLocks noGrp="1"/>
          </p:cNvSpPr>
          <p:nvPr>
            <p:ph sz="half" idx="2"/>
          </p:nvPr>
        </p:nvSpPr>
        <p:spPr>
          <a:xfrm>
            <a:off x="693738" y="2071688"/>
            <a:ext cx="4265612" cy="3046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76E7B94-554F-AC69-5DB2-FC931D3AB0C4}"/>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5BF0E38-8717-7172-D515-04BF8FA427E6}"/>
              </a:ext>
            </a:extLst>
          </p:cNvPr>
          <p:cNvSpPr>
            <a:spLocks noGrp="1"/>
          </p:cNvSpPr>
          <p:nvPr>
            <p:ph sz="quarter" idx="4"/>
          </p:nvPr>
        </p:nvSpPr>
        <p:spPr>
          <a:xfrm>
            <a:off x="5103813" y="2071688"/>
            <a:ext cx="4284662" cy="3046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470C2FB-7918-55EF-E88C-B5704AF32CDB}"/>
              </a:ext>
            </a:extLst>
          </p:cNvPr>
          <p:cNvSpPr>
            <a:spLocks noGrp="1"/>
          </p:cNvSpPr>
          <p:nvPr>
            <p:ph type="dt" sz="half" idx="10"/>
          </p:nvPr>
        </p:nvSpPr>
        <p:spPr/>
        <p:txBody>
          <a:bodyPr/>
          <a:lstStyle/>
          <a:p>
            <a:pPr lvl="0"/>
            <a:endParaRPr lang="it-IT"/>
          </a:p>
        </p:txBody>
      </p:sp>
      <p:sp>
        <p:nvSpPr>
          <p:cNvPr id="8" name="Segnaposto piè di pagina 7">
            <a:extLst>
              <a:ext uri="{FF2B5EF4-FFF2-40B4-BE49-F238E27FC236}">
                <a16:creationId xmlns:a16="http://schemas.microsoft.com/office/drawing/2014/main" id="{A7D7CDEE-A1A2-A1AF-6725-248CD8CF8496}"/>
              </a:ext>
            </a:extLst>
          </p:cNvPr>
          <p:cNvSpPr>
            <a:spLocks noGrp="1"/>
          </p:cNvSpPr>
          <p:nvPr>
            <p:ph type="ftr" sz="quarter" idx="11"/>
          </p:nvPr>
        </p:nvSpPr>
        <p:spPr/>
        <p:txBody>
          <a:bodyPr/>
          <a:lstStyle/>
          <a:p>
            <a:pPr lvl="0"/>
            <a:endParaRPr lang="it-IT"/>
          </a:p>
        </p:txBody>
      </p:sp>
      <p:sp>
        <p:nvSpPr>
          <p:cNvPr id="9" name="Segnaposto numero diapositiva 8">
            <a:extLst>
              <a:ext uri="{FF2B5EF4-FFF2-40B4-BE49-F238E27FC236}">
                <a16:creationId xmlns:a16="http://schemas.microsoft.com/office/drawing/2014/main" id="{166B0918-C060-C107-0103-F1756231E29E}"/>
              </a:ext>
            </a:extLst>
          </p:cNvPr>
          <p:cNvSpPr>
            <a:spLocks noGrp="1"/>
          </p:cNvSpPr>
          <p:nvPr>
            <p:ph type="sldNum" sz="quarter" idx="12"/>
          </p:nvPr>
        </p:nvSpPr>
        <p:spPr/>
        <p:txBody>
          <a:bodyPr/>
          <a:lstStyle/>
          <a:p>
            <a:pPr lvl="0"/>
            <a:fld id="{A5C3D2DA-6982-4050-855B-14B1116FED33}" type="slidenum">
              <a:t>‹N›</a:t>
            </a:fld>
            <a:endParaRPr lang="it-IT"/>
          </a:p>
        </p:txBody>
      </p:sp>
    </p:spTree>
    <p:extLst>
      <p:ext uri="{BB962C8B-B14F-4D97-AF65-F5344CB8AC3E}">
        <p14:creationId xmlns:p14="http://schemas.microsoft.com/office/powerpoint/2010/main" val="6330581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E172CD-E144-A5A3-9460-590C73F681B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1C76FDE-44BE-58BC-CFF5-C9AAE0CD522B}"/>
              </a:ext>
            </a:extLst>
          </p:cNvPr>
          <p:cNvSpPr>
            <a:spLocks noGrp="1"/>
          </p:cNvSpPr>
          <p:nvPr>
            <p:ph type="dt" sz="half" idx="10"/>
          </p:nvPr>
        </p:nvSpPr>
        <p:spPr/>
        <p:txBody>
          <a:bodyPr/>
          <a:lstStyle/>
          <a:p>
            <a:pPr lvl="0"/>
            <a:endParaRPr lang="it-IT"/>
          </a:p>
        </p:txBody>
      </p:sp>
      <p:sp>
        <p:nvSpPr>
          <p:cNvPr id="4" name="Segnaposto piè di pagina 3">
            <a:extLst>
              <a:ext uri="{FF2B5EF4-FFF2-40B4-BE49-F238E27FC236}">
                <a16:creationId xmlns:a16="http://schemas.microsoft.com/office/drawing/2014/main" id="{39720843-8072-C0F0-9A25-A21AB3272B2E}"/>
              </a:ext>
            </a:extLst>
          </p:cNvPr>
          <p:cNvSpPr>
            <a:spLocks noGrp="1"/>
          </p:cNvSpPr>
          <p:nvPr>
            <p:ph type="ftr" sz="quarter" idx="11"/>
          </p:nvPr>
        </p:nvSpPr>
        <p:spPr/>
        <p:txBody>
          <a:bodyPr/>
          <a:lstStyle/>
          <a:p>
            <a:pPr lvl="0"/>
            <a:endParaRPr lang="it-IT"/>
          </a:p>
        </p:txBody>
      </p:sp>
      <p:sp>
        <p:nvSpPr>
          <p:cNvPr id="5" name="Segnaposto numero diapositiva 4">
            <a:extLst>
              <a:ext uri="{FF2B5EF4-FFF2-40B4-BE49-F238E27FC236}">
                <a16:creationId xmlns:a16="http://schemas.microsoft.com/office/drawing/2014/main" id="{54853BF4-EBB2-74AF-D66E-6021DCD2B77C}"/>
              </a:ext>
            </a:extLst>
          </p:cNvPr>
          <p:cNvSpPr>
            <a:spLocks noGrp="1"/>
          </p:cNvSpPr>
          <p:nvPr>
            <p:ph type="sldNum" sz="quarter" idx="12"/>
          </p:nvPr>
        </p:nvSpPr>
        <p:spPr/>
        <p:txBody>
          <a:bodyPr/>
          <a:lstStyle/>
          <a:p>
            <a:pPr lvl="0"/>
            <a:fld id="{D44CABE8-9B48-43B3-A780-74ADB505D232}" type="slidenum">
              <a:t>‹N›</a:t>
            </a:fld>
            <a:endParaRPr lang="it-IT"/>
          </a:p>
        </p:txBody>
      </p:sp>
    </p:spTree>
    <p:extLst>
      <p:ext uri="{BB962C8B-B14F-4D97-AF65-F5344CB8AC3E}">
        <p14:creationId xmlns:p14="http://schemas.microsoft.com/office/powerpoint/2010/main" val="1763887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0045DE9-8237-4F2F-924A-D4530C0BAEE8}"/>
              </a:ext>
            </a:extLst>
          </p:cNvPr>
          <p:cNvSpPr>
            <a:spLocks noGrp="1"/>
          </p:cNvSpPr>
          <p:nvPr>
            <p:ph type="dt" sz="half" idx="10"/>
          </p:nvPr>
        </p:nvSpPr>
        <p:spPr/>
        <p:txBody>
          <a:bodyPr/>
          <a:lstStyle/>
          <a:p>
            <a:pPr lvl="0"/>
            <a:endParaRPr lang="it-IT"/>
          </a:p>
        </p:txBody>
      </p:sp>
      <p:sp>
        <p:nvSpPr>
          <p:cNvPr id="3" name="Segnaposto piè di pagina 2">
            <a:extLst>
              <a:ext uri="{FF2B5EF4-FFF2-40B4-BE49-F238E27FC236}">
                <a16:creationId xmlns:a16="http://schemas.microsoft.com/office/drawing/2014/main" id="{77EA7269-90D5-7349-A1FF-64DA854E3D37}"/>
              </a:ext>
            </a:extLst>
          </p:cNvPr>
          <p:cNvSpPr>
            <a:spLocks noGrp="1"/>
          </p:cNvSpPr>
          <p:nvPr>
            <p:ph type="ftr" sz="quarter" idx="11"/>
          </p:nvPr>
        </p:nvSpPr>
        <p:spPr/>
        <p:txBody>
          <a:bodyPr/>
          <a:lstStyle/>
          <a:p>
            <a:pPr lvl="0"/>
            <a:endParaRPr lang="it-IT"/>
          </a:p>
        </p:txBody>
      </p:sp>
      <p:sp>
        <p:nvSpPr>
          <p:cNvPr id="4" name="Segnaposto numero diapositiva 3">
            <a:extLst>
              <a:ext uri="{FF2B5EF4-FFF2-40B4-BE49-F238E27FC236}">
                <a16:creationId xmlns:a16="http://schemas.microsoft.com/office/drawing/2014/main" id="{13A13B8E-193A-35D9-41B7-723EE97B81D2}"/>
              </a:ext>
            </a:extLst>
          </p:cNvPr>
          <p:cNvSpPr>
            <a:spLocks noGrp="1"/>
          </p:cNvSpPr>
          <p:nvPr>
            <p:ph type="sldNum" sz="quarter" idx="12"/>
          </p:nvPr>
        </p:nvSpPr>
        <p:spPr/>
        <p:txBody>
          <a:bodyPr/>
          <a:lstStyle/>
          <a:p>
            <a:pPr lvl="0"/>
            <a:fld id="{9A28071F-E354-4EA8-8497-499CC5FF18C7}" type="slidenum">
              <a:t>‹N›</a:t>
            </a:fld>
            <a:endParaRPr lang="it-IT"/>
          </a:p>
        </p:txBody>
      </p:sp>
    </p:spTree>
    <p:extLst>
      <p:ext uri="{BB962C8B-B14F-4D97-AF65-F5344CB8AC3E}">
        <p14:creationId xmlns:p14="http://schemas.microsoft.com/office/powerpoint/2010/main" val="155158006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B3BEAC-58EA-A4D0-6305-179B3C422333}"/>
              </a:ext>
            </a:extLst>
          </p:cNvPr>
          <p:cNvSpPr>
            <a:spLocks noGrp="1"/>
          </p:cNvSpPr>
          <p:nvPr>
            <p:ph type="title"/>
          </p:nvPr>
        </p:nvSpPr>
        <p:spPr>
          <a:xfrm>
            <a:off x="687388" y="1414463"/>
            <a:ext cx="8694737" cy="23574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3EFE36F-B162-4D80-FC67-340B6574C261}"/>
              </a:ext>
            </a:extLst>
          </p:cNvPr>
          <p:cNvSpPr>
            <a:spLocks noGrp="1"/>
          </p:cNvSpPr>
          <p:nvPr>
            <p:ph type="body" idx="1"/>
          </p:nvPr>
        </p:nvSpPr>
        <p:spPr>
          <a:xfrm>
            <a:off x="687388" y="3794125"/>
            <a:ext cx="8694737" cy="12414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32AD7D8-8D97-14EA-EDD0-E0814297B2CC}"/>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1676D6D2-753C-1848-01A8-CDEB2B53ED02}"/>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A4FDD50B-8DE4-356B-5768-649E421B485C}"/>
              </a:ext>
            </a:extLst>
          </p:cNvPr>
          <p:cNvSpPr>
            <a:spLocks noGrp="1"/>
          </p:cNvSpPr>
          <p:nvPr>
            <p:ph type="sldNum" sz="quarter" idx="12"/>
          </p:nvPr>
        </p:nvSpPr>
        <p:spPr/>
        <p:txBody>
          <a:bodyPr/>
          <a:lstStyle/>
          <a:p>
            <a:pPr lvl="0"/>
            <a:fld id="{D7B706A2-8EC7-45F2-8BC6-B03D561D4C2A}" type="slidenum">
              <a:t>‹N›</a:t>
            </a:fld>
            <a:endParaRPr lang="it-IT"/>
          </a:p>
        </p:txBody>
      </p:sp>
    </p:spTree>
    <p:extLst>
      <p:ext uri="{BB962C8B-B14F-4D97-AF65-F5344CB8AC3E}">
        <p14:creationId xmlns:p14="http://schemas.microsoft.com/office/powerpoint/2010/main" val="14934040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663FB4-FA42-E7A0-02D4-8D310FBDA075}"/>
              </a:ext>
            </a:extLst>
          </p:cNvPr>
          <p:cNvSpPr>
            <a:spLocks noGrp="1"/>
          </p:cNvSpPr>
          <p:nvPr>
            <p:ph type="title"/>
          </p:nvPr>
        </p:nvSpPr>
        <p:spPr>
          <a:xfrm>
            <a:off x="693738" y="377825"/>
            <a:ext cx="3251200" cy="1323975"/>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B2C9475-A9B3-C73A-25FF-4235F16DF41E}"/>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4BAE742-CF49-319D-6A1B-480006CF31CC}"/>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A76EC6F-09E2-AD3C-C38C-5E94DB2D22AE}"/>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4D512776-5CD3-C199-E891-2143A4321AD1}"/>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6A2B2953-A438-539A-FEB9-F995236AB006}"/>
              </a:ext>
            </a:extLst>
          </p:cNvPr>
          <p:cNvSpPr>
            <a:spLocks noGrp="1"/>
          </p:cNvSpPr>
          <p:nvPr>
            <p:ph type="sldNum" sz="quarter" idx="12"/>
          </p:nvPr>
        </p:nvSpPr>
        <p:spPr/>
        <p:txBody>
          <a:bodyPr/>
          <a:lstStyle/>
          <a:p>
            <a:pPr lvl="0"/>
            <a:fld id="{3931EC27-C322-4C25-BB96-FA8EE0E80225}" type="slidenum">
              <a:t>‹N›</a:t>
            </a:fld>
            <a:endParaRPr lang="it-IT"/>
          </a:p>
        </p:txBody>
      </p:sp>
    </p:spTree>
    <p:extLst>
      <p:ext uri="{BB962C8B-B14F-4D97-AF65-F5344CB8AC3E}">
        <p14:creationId xmlns:p14="http://schemas.microsoft.com/office/powerpoint/2010/main" val="2468464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F57D1D-3646-E0B5-AC06-5258EA728354}"/>
              </a:ext>
            </a:extLst>
          </p:cNvPr>
          <p:cNvSpPr>
            <a:spLocks noGrp="1"/>
          </p:cNvSpPr>
          <p:nvPr>
            <p:ph type="title"/>
          </p:nvPr>
        </p:nvSpPr>
        <p:spPr>
          <a:xfrm>
            <a:off x="693738" y="377825"/>
            <a:ext cx="3251200" cy="1323975"/>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C55AD23-1335-ACED-48B1-4A91A64339F2}"/>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462BA189-F5DE-D097-93F0-6677484894A0}"/>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417C5A3-AD0C-AA89-E951-7CEE5274BB2E}"/>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B80F45D3-19CD-367A-AAB0-1155550FE564}"/>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C6725397-D876-5C8F-8D4C-A7B11D5D17DF}"/>
              </a:ext>
            </a:extLst>
          </p:cNvPr>
          <p:cNvSpPr>
            <a:spLocks noGrp="1"/>
          </p:cNvSpPr>
          <p:nvPr>
            <p:ph type="sldNum" sz="quarter" idx="12"/>
          </p:nvPr>
        </p:nvSpPr>
        <p:spPr/>
        <p:txBody>
          <a:bodyPr/>
          <a:lstStyle/>
          <a:p>
            <a:pPr lvl="0"/>
            <a:fld id="{4C0AB41E-26DE-4716-813D-6EC7940CF854}" type="slidenum">
              <a:t>‹N›</a:t>
            </a:fld>
            <a:endParaRPr lang="it-IT"/>
          </a:p>
        </p:txBody>
      </p:sp>
    </p:spTree>
    <p:extLst>
      <p:ext uri="{BB962C8B-B14F-4D97-AF65-F5344CB8AC3E}">
        <p14:creationId xmlns:p14="http://schemas.microsoft.com/office/powerpoint/2010/main" val="21532336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01398B-522B-7189-E5C4-3F4CD534335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1050186-4317-3376-4164-B195709211F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1C45FD2-D1F9-C688-782A-81C379BAEAAC}"/>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26F0E2E4-7D8F-FC10-18C3-D912454B57C5}"/>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93002C40-93A6-B9CE-EE36-907C74A2CADE}"/>
              </a:ext>
            </a:extLst>
          </p:cNvPr>
          <p:cNvSpPr>
            <a:spLocks noGrp="1"/>
          </p:cNvSpPr>
          <p:nvPr>
            <p:ph type="sldNum" sz="quarter" idx="12"/>
          </p:nvPr>
        </p:nvSpPr>
        <p:spPr/>
        <p:txBody>
          <a:bodyPr/>
          <a:lstStyle/>
          <a:p>
            <a:pPr lvl="0"/>
            <a:fld id="{E8C4047D-25B5-4F5E-819F-286E410F4BDD}" type="slidenum">
              <a:t>‹N›</a:t>
            </a:fld>
            <a:endParaRPr lang="it-IT"/>
          </a:p>
        </p:txBody>
      </p:sp>
    </p:spTree>
    <p:extLst>
      <p:ext uri="{BB962C8B-B14F-4D97-AF65-F5344CB8AC3E}">
        <p14:creationId xmlns:p14="http://schemas.microsoft.com/office/powerpoint/2010/main" val="34659328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6650BE7-B4D3-627B-CE94-EBC5753664AA}"/>
              </a:ext>
            </a:extLst>
          </p:cNvPr>
          <p:cNvSpPr>
            <a:spLocks noGrp="1"/>
          </p:cNvSpPr>
          <p:nvPr>
            <p:ph type="title" orient="vert"/>
          </p:nvPr>
        </p:nvSpPr>
        <p:spPr>
          <a:xfrm>
            <a:off x="7380288" y="179388"/>
            <a:ext cx="2339975" cy="4500562"/>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24B38DB-ABA9-6C46-719F-56F0F71BA2C6}"/>
              </a:ext>
            </a:extLst>
          </p:cNvPr>
          <p:cNvSpPr>
            <a:spLocks noGrp="1"/>
          </p:cNvSpPr>
          <p:nvPr>
            <p:ph type="body" orient="vert" idx="1"/>
          </p:nvPr>
        </p:nvSpPr>
        <p:spPr>
          <a:xfrm>
            <a:off x="360363" y="179388"/>
            <a:ext cx="6867525" cy="450056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C5BDBFC-F0AB-B0E1-54EF-62FDBC63F5CA}"/>
              </a:ext>
            </a:extLst>
          </p:cNvPr>
          <p:cNvSpPr>
            <a:spLocks noGrp="1"/>
          </p:cNvSpPr>
          <p:nvPr>
            <p:ph type="dt" sz="half" idx="10"/>
          </p:nvPr>
        </p:nvSpPr>
        <p:spPr/>
        <p:txBody>
          <a:bodyPr/>
          <a:lstStyle/>
          <a:p>
            <a:pPr lvl="0"/>
            <a:endParaRPr lang="it-IT"/>
          </a:p>
        </p:txBody>
      </p:sp>
      <p:sp>
        <p:nvSpPr>
          <p:cNvPr id="5" name="Segnaposto piè di pagina 4">
            <a:extLst>
              <a:ext uri="{FF2B5EF4-FFF2-40B4-BE49-F238E27FC236}">
                <a16:creationId xmlns:a16="http://schemas.microsoft.com/office/drawing/2014/main" id="{F90FC8A4-C596-91F1-8EA9-1881813EC9A0}"/>
              </a:ext>
            </a:extLst>
          </p:cNvPr>
          <p:cNvSpPr>
            <a:spLocks noGrp="1"/>
          </p:cNvSpPr>
          <p:nvPr>
            <p:ph type="ftr" sz="quarter" idx="11"/>
          </p:nvPr>
        </p:nvSpPr>
        <p:spPr/>
        <p:txBody>
          <a:bodyPr/>
          <a:lstStyle/>
          <a:p>
            <a:pPr lvl="0"/>
            <a:endParaRPr lang="it-IT"/>
          </a:p>
        </p:txBody>
      </p:sp>
      <p:sp>
        <p:nvSpPr>
          <p:cNvPr id="6" name="Segnaposto numero diapositiva 5">
            <a:extLst>
              <a:ext uri="{FF2B5EF4-FFF2-40B4-BE49-F238E27FC236}">
                <a16:creationId xmlns:a16="http://schemas.microsoft.com/office/drawing/2014/main" id="{08E9FCEC-AB09-DE81-CAA7-C390ED6DFB39}"/>
              </a:ext>
            </a:extLst>
          </p:cNvPr>
          <p:cNvSpPr>
            <a:spLocks noGrp="1"/>
          </p:cNvSpPr>
          <p:nvPr>
            <p:ph type="sldNum" sz="quarter" idx="12"/>
          </p:nvPr>
        </p:nvSpPr>
        <p:spPr/>
        <p:txBody>
          <a:bodyPr/>
          <a:lstStyle/>
          <a:p>
            <a:pPr lvl="0"/>
            <a:fld id="{E01C6092-9365-477E-88EE-164F5C5086E9}" type="slidenum">
              <a:t>‹N›</a:t>
            </a:fld>
            <a:endParaRPr lang="it-IT"/>
          </a:p>
        </p:txBody>
      </p:sp>
    </p:spTree>
    <p:extLst>
      <p:ext uri="{BB962C8B-B14F-4D97-AF65-F5344CB8AC3E}">
        <p14:creationId xmlns:p14="http://schemas.microsoft.com/office/powerpoint/2010/main" val="286766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868605-899E-2E85-07CF-999493D96BA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0E8ED1-C91C-BE34-9007-33A50405887B}"/>
              </a:ext>
            </a:extLst>
          </p:cNvPr>
          <p:cNvSpPr>
            <a:spLocks noGrp="1"/>
          </p:cNvSpPr>
          <p:nvPr>
            <p:ph sz="half" idx="1"/>
          </p:nvPr>
        </p:nvSpPr>
        <p:spPr>
          <a:xfrm>
            <a:off x="360363" y="2879725"/>
            <a:ext cx="4603750" cy="16208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5EFAAA4-E7B7-D36D-544F-B49F45EAEFAA}"/>
              </a:ext>
            </a:extLst>
          </p:cNvPr>
          <p:cNvSpPr>
            <a:spLocks noGrp="1"/>
          </p:cNvSpPr>
          <p:nvPr>
            <p:ph sz="half" idx="2"/>
          </p:nvPr>
        </p:nvSpPr>
        <p:spPr>
          <a:xfrm>
            <a:off x="5116513" y="2879725"/>
            <a:ext cx="4603750" cy="16208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4776B38-5FEF-92B3-7E8E-1D06A1F7727D}"/>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A010D666-1F2B-BECC-60E6-4002755F3EA4}"/>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EB955557-A6CF-78F1-7616-CD4A1B91B308}"/>
              </a:ext>
            </a:extLst>
          </p:cNvPr>
          <p:cNvSpPr>
            <a:spLocks noGrp="1"/>
          </p:cNvSpPr>
          <p:nvPr>
            <p:ph type="sldNum" sz="quarter" idx="12"/>
          </p:nvPr>
        </p:nvSpPr>
        <p:spPr/>
        <p:txBody>
          <a:bodyPr/>
          <a:lstStyle/>
          <a:p>
            <a:pPr lvl="0"/>
            <a:fld id="{4C83FC82-134A-4275-A0CC-630F4D9B7970}" type="slidenum">
              <a:t>‹N›</a:t>
            </a:fld>
            <a:endParaRPr lang="it-IT"/>
          </a:p>
        </p:txBody>
      </p:sp>
    </p:spTree>
    <p:extLst>
      <p:ext uri="{BB962C8B-B14F-4D97-AF65-F5344CB8AC3E}">
        <p14:creationId xmlns:p14="http://schemas.microsoft.com/office/powerpoint/2010/main" val="65819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5D13B0-B336-AFEA-CF4F-4C029CB3411F}"/>
              </a:ext>
            </a:extLst>
          </p:cNvPr>
          <p:cNvSpPr>
            <a:spLocks noGrp="1"/>
          </p:cNvSpPr>
          <p:nvPr>
            <p:ph type="title"/>
          </p:nvPr>
        </p:nvSpPr>
        <p:spPr>
          <a:xfrm>
            <a:off x="693738" y="301625"/>
            <a:ext cx="8694737" cy="10969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442F4DA-249D-6480-1747-A98BD63556AB}"/>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E07783D-AB78-76FC-983C-0619276016C1}"/>
              </a:ext>
            </a:extLst>
          </p:cNvPr>
          <p:cNvSpPr>
            <a:spLocks noGrp="1"/>
          </p:cNvSpPr>
          <p:nvPr>
            <p:ph sz="half" idx="2"/>
          </p:nvPr>
        </p:nvSpPr>
        <p:spPr>
          <a:xfrm>
            <a:off x="693738" y="2071688"/>
            <a:ext cx="4265612" cy="3046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B2C7C44-F99A-8441-5891-66391DB225C7}"/>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A147AED-C36D-137B-9A0B-F603CE35D0F8}"/>
              </a:ext>
            </a:extLst>
          </p:cNvPr>
          <p:cNvSpPr>
            <a:spLocks noGrp="1"/>
          </p:cNvSpPr>
          <p:nvPr>
            <p:ph sz="quarter" idx="4"/>
          </p:nvPr>
        </p:nvSpPr>
        <p:spPr>
          <a:xfrm>
            <a:off x="5103813" y="2071688"/>
            <a:ext cx="4284662" cy="304641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2E226BB-BBCD-983A-99D2-342459FC9AA2}"/>
              </a:ext>
            </a:extLst>
          </p:cNvPr>
          <p:cNvSpPr>
            <a:spLocks noGrp="1"/>
          </p:cNvSpPr>
          <p:nvPr>
            <p:ph type="dt" sz="half" idx="10"/>
          </p:nvPr>
        </p:nvSpPr>
        <p:spPr/>
        <p:txBody>
          <a:bodyPr/>
          <a:lstStyle/>
          <a:p>
            <a:pPr lvl="0"/>
            <a:endParaRPr lang="it-IT"/>
          </a:p>
        </p:txBody>
      </p:sp>
      <p:sp>
        <p:nvSpPr>
          <p:cNvPr id="8" name="Segnaposto piè di pagina 7">
            <a:extLst>
              <a:ext uri="{FF2B5EF4-FFF2-40B4-BE49-F238E27FC236}">
                <a16:creationId xmlns:a16="http://schemas.microsoft.com/office/drawing/2014/main" id="{06D197F8-DF80-078C-8B58-2B1A157C4767}"/>
              </a:ext>
            </a:extLst>
          </p:cNvPr>
          <p:cNvSpPr>
            <a:spLocks noGrp="1"/>
          </p:cNvSpPr>
          <p:nvPr>
            <p:ph type="ftr" sz="quarter" idx="11"/>
          </p:nvPr>
        </p:nvSpPr>
        <p:spPr/>
        <p:txBody>
          <a:bodyPr/>
          <a:lstStyle/>
          <a:p>
            <a:pPr lvl="0"/>
            <a:endParaRPr lang="it-IT"/>
          </a:p>
        </p:txBody>
      </p:sp>
      <p:sp>
        <p:nvSpPr>
          <p:cNvPr id="9" name="Segnaposto numero diapositiva 8">
            <a:extLst>
              <a:ext uri="{FF2B5EF4-FFF2-40B4-BE49-F238E27FC236}">
                <a16:creationId xmlns:a16="http://schemas.microsoft.com/office/drawing/2014/main" id="{1F47CF6D-2FEE-E7DB-7AD0-FBC206D18D40}"/>
              </a:ext>
            </a:extLst>
          </p:cNvPr>
          <p:cNvSpPr>
            <a:spLocks noGrp="1"/>
          </p:cNvSpPr>
          <p:nvPr>
            <p:ph type="sldNum" sz="quarter" idx="12"/>
          </p:nvPr>
        </p:nvSpPr>
        <p:spPr/>
        <p:txBody>
          <a:bodyPr/>
          <a:lstStyle/>
          <a:p>
            <a:pPr lvl="0"/>
            <a:fld id="{8C97BE82-6D78-4A8C-98F4-CA83FD4B0164}" type="slidenum">
              <a:t>‹N›</a:t>
            </a:fld>
            <a:endParaRPr lang="it-IT"/>
          </a:p>
        </p:txBody>
      </p:sp>
    </p:spTree>
    <p:extLst>
      <p:ext uri="{BB962C8B-B14F-4D97-AF65-F5344CB8AC3E}">
        <p14:creationId xmlns:p14="http://schemas.microsoft.com/office/powerpoint/2010/main" val="110835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30808-F967-E7B3-B173-5AC16F4C180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48BE009-30F8-0AC6-A1A9-50626D4969F2}"/>
              </a:ext>
            </a:extLst>
          </p:cNvPr>
          <p:cNvSpPr>
            <a:spLocks noGrp="1"/>
          </p:cNvSpPr>
          <p:nvPr>
            <p:ph type="dt" sz="half" idx="10"/>
          </p:nvPr>
        </p:nvSpPr>
        <p:spPr/>
        <p:txBody>
          <a:bodyPr/>
          <a:lstStyle/>
          <a:p>
            <a:pPr lvl="0"/>
            <a:endParaRPr lang="it-IT"/>
          </a:p>
        </p:txBody>
      </p:sp>
      <p:sp>
        <p:nvSpPr>
          <p:cNvPr id="4" name="Segnaposto piè di pagina 3">
            <a:extLst>
              <a:ext uri="{FF2B5EF4-FFF2-40B4-BE49-F238E27FC236}">
                <a16:creationId xmlns:a16="http://schemas.microsoft.com/office/drawing/2014/main" id="{910A69F5-0323-AC08-F738-79B88CE7B5E7}"/>
              </a:ext>
            </a:extLst>
          </p:cNvPr>
          <p:cNvSpPr>
            <a:spLocks noGrp="1"/>
          </p:cNvSpPr>
          <p:nvPr>
            <p:ph type="ftr" sz="quarter" idx="11"/>
          </p:nvPr>
        </p:nvSpPr>
        <p:spPr/>
        <p:txBody>
          <a:bodyPr/>
          <a:lstStyle/>
          <a:p>
            <a:pPr lvl="0"/>
            <a:endParaRPr lang="it-IT"/>
          </a:p>
        </p:txBody>
      </p:sp>
      <p:sp>
        <p:nvSpPr>
          <p:cNvPr id="5" name="Segnaposto numero diapositiva 4">
            <a:extLst>
              <a:ext uri="{FF2B5EF4-FFF2-40B4-BE49-F238E27FC236}">
                <a16:creationId xmlns:a16="http://schemas.microsoft.com/office/drawing/2014/main" id="{F1EA8D3B-74A4-68B0-C2D3-7FC07616487E}"/>
              </a:ext>
            </a:extLst>
          </p:cNvPr>
          <p:cNvSpPr>
            <a:spLocks noGrp="1"/>
          </p:cNvSpPr>
          <p:nvPr>
            <p:ph type="sldNum" sz="quarter" idx="12"/>
          </p:nvPr>
        </p:nvSpPr>
        <p:spPr/>
        <p:txBody>
          <a:bodyPr/>
          <a:lstStyle/>
          <a:p>
            <a:pPr lvl="0"/>
            <a:fld id="{5F49904C-03C3-45F6-A546-5181681767AF}" type="slidenum">
              <a:t>‹N›</a:t>
            </a:fld>
            <a:endParaRPr lang="it-IT"/>
          </a:p>
        </p:txBody>
      </p:sp>
    </p:spTree>
    <p:extLst>
      <p:ext uri="{BB962C8B-B14F-4D97-AF65-F5344CB8AC3E}">
        <p14:creationId xmlns:p14="http://schemas.microsoft.com/office/powerpoint/2010/main" val="89517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E009D8C-BDE2-9574-BBF7-BF2E5CBD8E78}"/>
              </a:ext>
            </a:extLst>
          </p:cNvPr>
          <p:cNvSpPr>
            <a:spLocks noGrp="1"/>
          </p:cNvSpPr>
          <p:nvPr>
            <p:ph type="dt" sz="half" idx="10"/>
          </p:nvPr>
        </p:nvSpPr>
        <p:spPr/>
        <p:txBody>
          <a:bodyPr/>
          <a:lstStyle/>
          <a:p>
            <a:pPr lvl="0"/>
            <a:endParaRPr lang="it-IT"/>
          </a:p>
        </p:txBody>
      </p:sp>
      <p:sp>
        <p:nvSpPr>
          <p:cNvPr id="3" name="Segnaposto piè di pagina 2">
            <a:extLst>
              <a:ext uri="{FF2B5EF4-FFF2-40B4-BE49-F238E27FC236}">
                <a16:creationId xmlns:a16="http://schemas.microsoft.com/office/drawing/2014/main" id="{924D3A63-2EA9-71BB-E1F5-92FA0D71FF6B}"/>
              </a:ext>
            </a:extLst>
          </p:cNvPr>
          <p:cNvSpPr>
            <a:spLocks noGrp="1"/>
          </p:cNvSpPr>
          <p:nvPr>
            <p:ph type="ftr" sz="quarter" idx="11"/>
          </p:nvPr>
        </p:nvSpPr>
        <p:spPr/>
        <p:txBody>
          <a:bodyPr/>
          <a:lstStyle/>
          <a:p>
            <a:pPr lvl="0"/>
            <a:endParaRPr lang="it-IT"/>
          </a:p>
        </p:txBody>
      </p:sp>
      <p:sp>
        <p:nvSpPr>
          <p:cNvPr id="4" name="Segnaposto numero diapositiva 3">
            <a:extLst>
              <a:ext uri="{FF2B5EF4-FFF2-40B4-BE49-F238E27FC236}">
                <a16:creationId xmlns:a16="http://schemas.microsoft.com/office/drawing/2014/main" id="{69AD280C-BC66-EB5F-729C-3421905DE187}"/>
              </a:ext>
            </a:extLst>
          </p:cNvPr>
          <p:cNvSpPr>
            <a:spLocks noGrp="1"/>
          </p:cNvSpPr>
          <p:nvPr>
            <p:ph type="sldNum" sz="quarter" idx="12"/>
          </p:nvPr>
        </p:nvSpPr>
        <p:spPr/>
        <p:txBody>
          <a:bodyPr/>
          <a:lstStyle/>
          <a:p>
            <a:pPr lvl="0"/>
            <a:fld id="{BDC89C55-CC15-496A-8C77-33B9338F1AC1}" type="slidenum">
              <a:t>‹N›</a:t>
            </a:fld>
            <a:endParaRPr lang="it-IT"/>
          </a:p>
        </p:txBody>
      </p:sp>
    </p:spTree>
    <p:extLst>
      <p:ext uri="{BB962C8B-B14F-4D97-AF65-F5344CB8AC3E}">
        <p14:creationId xmlns:p14="http://schemas.microsoft.com/office/powerpoint/2010/main" val="250726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A3A5BE-0EB8-88D9-4B4F-D886E27C8D0B}"/>
              </a:ext>
            </a:extLst>
          </p:cNvPr>
          <p:cNvSpPr>
            <a:spLocks noGrp="1"/>
          </p:cNvSpPr>
          <p:nvPr>
            <p:ph type="title"/>
          </p:nvPr>
        </p:nvSpPr>
        <p:spPr>
          <a:xfrm>
            <a:off x="693738" y="377825"/>
            <a:ext cx="3251200" cy="1323975"/>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BA53882-97B8-2AEE-027F-BE22D6927D2B}"/>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49B38A9-BC74-8C5B-4F31-05421CAB1653}"/>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94A8684-F0DE-074B-A259-E5DD54248728}"/>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5B456F84-5CDC-FA82-1C96-7255A235A96E}"/>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984072A9-3F1E-EC73-5292-DCA2F1CB0CDE}"/>
              </a:ext>
            </a:extLst>
          </p:cNvPr>
          <p:cNvSpPr>
            <a:spLocks noGrp="1"/>
          </p:cNvSpPr>
          <p:nvPr>
            <p:ph type="sldNum" sz="quarter" idx="12"/>
          </p:nvPr>
        </p:nvSpPr>
        <p:spPr/>
        <p:txBody>
          <a:bodyPr/>
          <a:lstStyle/>
          <a:p>
            <a:pPr lvl="0"/>
            <a:fld id="{9BBB0C98-64AD-462F-81B0-2198854A1CE9}" type="slidenum">
              <a:t>‹N›</a:t>
            </a:fld>
            <a:endParaRPr lang="it-IT"/>
          </a:p>
        </p:txBody>
      </p:sp>
    </p:spTree>
    <p:extLst>
      <p:ext uri="{BB962C8B-B14F-4D97-AF65-F5344CB8AC3E}">
        <p14:creationId xmlns:p14="http://schemas.microsoft.com/office/powerpoint/2010/main" val="185382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3EE4FB-AA18-6F83-CD58-1E00C3EB790E}"/>
              </a:ext>
            </a:extLst>
          </p:cNvPr>
          <p:cNvSpPr>
            <a:spLocks noGrp="1"/>
          </p:cNvSpPr>
          <p:nvPr>
            <p:ph type="title"/>
          </p:nvPr>
        </p:nvSpPr>
        <p:spPr>
          <a:xfrm>
            <a:off x="693738" y="377825"/>
            <a:ext cx="3251200" cy="1323975"/>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D45E57B-17F0-1877-57DF-359639D2787C}"/>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32CC58C-9EE1-DF35-5FB8-5ECD07692236}"/>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0DCF4FC-FAAD-60FB-4E29-6106AF420C22}"/>
              </a:ext>
            </a:extLst>
          </p:cNvPr>
          <p:cNvSpPr>
            <a:spLocks noGrp="1"/>
          </p:cNvSpPr>
          <p:nvPr>
            <p:ph type="dt" sz="half" idx="10"/>
          </p:nvPr>
        </p:nvSpPr>
        <p:spPr/>
        <p:txBody>
          <a:bodyPr/>
          <a:lstStyle/>
          <a:p>
            <a:pPr lvl="0"/>
            <a:endParaRPr lang="it-IT"/>
          </a:p>
        </p:txBody>
      </p:sp>
      <p:sp>
        <p:nvSpPr>
          <p:cNvPr id="6" name="Segnaposto piè di pagina 5">
            <a:extLst>
              <a:ext uri="{FF2B5EF4-FFF2-40B4-BE49-F238E27FC236}">
                <a16:creationId xmlns:a16="http://schemas.microsoft.com/office/drawing/2014/main" id="{517FADC9-C410-6DBE-1F6C-3CEEE328DD9E}"/>
              </a:ext>
            </a:extLst>
          </p:cNvPr>
          <p:cNvSpPr>
            <a:spLocks noGrp="1"/>
          </p:cNvSpPr>
          <p:nvPr>
            <p:ph type="ftr" sz="quarter" idx="11"/>
          </p:nvPr>
        </p:nvSpPr>
        <p:spPr/>
        <p:txBody>
          <a:bodyPr/>
          <a:lstStyle/>
          <a:p>
            <a:pPr lvl="0"/>
            <a:endParaRPr lang="it-IT"/>
          </a:p>
        </p:txBody>
      </p:sp>
      <p:sp>
        <p:nvSpPr>
          <p:cNvPr id="7" name="Segnaposto numero diapositiva 6">
            <a:extLst>
              <a:ext uri="{FF2B5EF4-FFF2-40B4-BE49-F238E27FC236}">
                <a16:creationId xmlns:a16="http://schemas.microsoft.com/office/drawing/2014/main" id="{34A0CF69-63F8-B5AE-47E6-CABEF4485CCE}"/>
              </a:ext>
            </a:extLst>
          </p:cNvPr>
          <p:cNvSpPr>
            <a:spLocks noGrp="1"/>
          </p:cNvSpPr>
          <p:nvPr>
            <p:ph type="sldNum" sz="quarter" idx="12"/>
          </p:nvPr>
        </p:nvSpPr>
        <p:spPr/>
        <p:txBody>
          <a:bodyPr/>
          <a:lstStyle/>
          <a:p>
            <a:pPr lvl="0"/>
            <a:fld id="{BA4FB57D-5A41-4757-9623-3986038796CD}" type="slidenum">
              <a:t>‹N›</a:t>
            </a:fld>
            <a:endParaRPr lang="it-IT"/>
          </a:p>
        </p:txBody>
      </p:sp>
    </p:spTree>
    <p:extLst>
      <p:ext uri="{BB962C8B-B14F-4D97-AF65-F5344CB8AC3E}">
        <p14:creationId xmlns:p14="http://schemas.microsoft.com/office/powerpoint/2010/main" val="2644977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igura a mano libera: forma 1">
            <a:extLst>
              <a:ext uri="{FF2B5EF4-FFF2-40B4-BE49-F238E27FC236}">
                <a16:creationId xmlns:a16="http://schemas.microsoft.com/office/drawing/2014/main" id="{E0EBDEFC-6A9D-D7E8-7145-8635399B422E}"/>
              </a:ext>
            </a:extLst>
          </p:cNvPr>
          <p:cNvSpPr/>
          <p:nvPr/>
        </p:nvSpPr>
        <p:spPr>
          <a:xfrm flipH="1" flipV="1">
            <a:off x="0" y="4500000"/>
            <a:ext cx="10080000" cy="1170000"/>
          </a:xfrm>
          <a:custGeom>
            <a:avLst/>
            <a:gdLst>
              <a:gd name="f0" fmla="val 10800000"/>
              <a:gd name="f1" fmla="val 5400000"/>
              <a:gd name="f2" fmla="val 180"/>
              <a:gd name="f3" fmla="val w"/>
              <a:gd name="f4" fmla="val h"/>
              <a:gd name="f5" fmla="val 0"/>
              <a:gd name="f6" fmla="val 21600"/>
              <a:gd name="f7" fmla="val 17360"/>
              <a:gd name="f8" fmla="val 13050"/>
              <a:gd name="f9" fmla="val 17220"/>
              <a:gd name="f10" fmla="val 13340"/>
              <a:gd name="f11" fmla="val 20770"/>
              <a:gd name="f12" fmla="val 5620"/>
              <a:gd name="f13" fmla="val 2860"/>
              <a:gd name="f14" fmla="val 21100"/>
              <a:gd name="f15" fmla="val 1850"/>
              <a:gd name="f16" fmla="val 20700"/>
              <a:gd name="f17" fmla="val 20120"/>
              <a:gd name="f18" fmla="+- 0 0 0"/>
              <a:gd name="f19" fmla="*/ f3 1 21600"/>
              <a:gd name="f20" fmla="*/ f4 1 21600"/>
              <a:gd name="f21" fmla="*/ f18 f0 1"/>
              <a:gd name="f22" fmla="*/ 0 f19 1"/>
              <a:gd name="f23" fmla="*/ 21600 f19 1"/>
              <a:gd name="f24" fmla="*/ 17360 f20 1"/>
              <a:gd name="f25" fmla="*/ 0 f20 1"/>
              <a:gd name="f26" fmla="*/ 10800 f19 1"/>
              <a:gd name="f27" fmla="*/ f21 1 f2"/>
              <a:gd name="f28" fmla="*/ 10800 f20 1"/>
              <a:gd name="f29" fmla="*/ 20320 f20 1"/>
              <a:gd name="f30" fmla="+- f27 0 f1"/>
            </a:gdLst>
            <a:ahLst/>
            <a:cxnLst>
              <a:cxn ang="3cd4">
                <a:pos x="hc" y="t"/>
              </a:cxn>
              <a:cxn ang="0">
                <a:pos x="r" y="vc"/>
              </a:cxn>
              <a:cxn ang="cd4">
                <a:pos x="hc" y="b"/>
              </a:cxn>
              <a:cxn ang="cd2">
                <a:pos x="l" y="vc"/>
              </a:cxn>
              <a:cxn ang="f30">
                <a:pos x="f26" y="f25"/>
              </a:cxn>
              <a:cxn ang="f30">
                <a:pos x="f22" y="f28"/>
              </a:cxn>
              <a:cxn ang="f30">
                <a:pos x="f26" y="f29"/>
              </a:cxn>
              <a:cxn ang="f30">
                <a:pos x="f23" y="f28"/>
              </a:cxn>
            </a:cxnLst>
            <a:rect l="f22" t="f25" r="f23" b="f24"/>
            <a:pathLst>
              <a:path w="21600" h="21600">
                <a:moveTo>
                  <a:pt x="f5" y="f5"/>
                </a:moveTo>
                <a:lnTo>
                  <a:pt x="f6" y="f5"/>
                </a:lnTo>
                <a:lnTo>
                  <a:pt x="f6" y="f7"/>
                </a:lnTo>
                <a:cubicBezTo>
                  <a:pt x="f8" y="f9"/>
                  <a:pt x="f10" y="f11"/>
                  <a:pt x="f12" y="f6"/>
                </a:cubicBezTo>
                <a:cubicBezTo>
                  <a:pt x="f13" y="f14"/>
                  <a:pt x="f15" y="f16"/>
                  <a:pt x="f5" y="f17"/>
                </a:cubicBezTo>
                <a:close/>
              </a:path>
            </a:pathLst>
          </a:custGeom>
          <a:gradFill>
            <a:gsLst>
              <a:gs pos="0">
                <a:srgbClr val="77CAEE"/>
              </a:gs>
              <a:gs pos="100000">
                <a:srgbClr val="009BDD"/>
              </a:gs>
            </a:gsLst>
            <a:lin ang="3780000"/>
          </a:gradFill>
          <a:ln>
            <a:noFill/>
            <a:prstDash val="solid"/>
          </a:ln>
          <a:effectLst>
            <a:outerShdw dist="10800" dir="5400000" algn="tl">
              <a:srgbClr val="009BDD"/>
            </a:outerShdw>
          </a:effectLst>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p:txBody>
      </p:sp>
      <p:sp>
        <p:nvSpPr>
          <p:cNvPr id="3" name="Segnaposto titolo 2">
            <a:extLst>
              <a:ext uri="{FF2B5EF4-FFF2-40B4-BE49-F238E27FC236}">
                <a16:creationId xmlns:a16="http://schemas.microsoft.com/office/drawing/2014/main" id="{7EFD8BA4-B894-ADDE-29DD-138CF0F9C26B}"/>
              </a:ext>
            </a:extLst>
          </p:cNvPr>
          <p:cNvSpPr txBox="1">
            <a:spLocks noGrp="1"/>
          </p:cNvSpPr>
          <p:nvPr>
            <p:ph type="title"/>
          </p:nvPr>
        </p:nvSpPr>
        <p:spPr>
          <a:xfrm>
            <a:off x="0" y="1620000"/>
            <a:ext cx="9000000" cy="1080000"/>
          </a:xfrm>
          <a:prstGeom prst="rect">
            <a:avLst/>
          </a:prstGeom>
          <a:noFill/>
          <a:ln>
            <a:noFill/>
          </a:ln>
        </p:spPr>
        <p:txBody>
          <a:bodyPr lIns="0" tIns="0" rIns="0" bIns="0" anchor="ctr"/>
          <a:lstStyle/>
          <a:p>
            <a:endParaRPr lang="it-IT"/>
          </a:p>
        </p:txBody>
      </p:sp>
      <p:sp>
        <p:nvSpPr>
          <p:cNvPr id="4" name="Segnaposto testo 3">
            <a:extLst>
              <a:ext uri="{FF2B5EF4-FFF2-40B4-BE49-F238E27FC236}">
                <a16:creationId xmlns:a16="http://schemas.microsoft.com/office/drawing/2014/main" id="{6DCBC8B4-EBDE-44C9-026D-9CC74470B923}"/>
              </a:ext>
            </a:extLst>
          </p:cNvPr>
          <p:cNvSpPr txBox="1">
            <a:spLocks noGrp="1"/>
          </p:cNvSpPr>
          <p:nvPr>
            <p:ph type="body" idx="1"/>
          </p:nvPr>
        </p:nvSpPr>
        <p:spPr>
          <a:xfrm>
            <a:off x="360000" y="2880000"/>
            <a:ext cx="9360000" cy="1620000"/>
          </a:xfrm>
          <a:prstGeom prst="rect">
            <a:avLst/>
          </a:prstGeom>
          <a:noFill/>
          <a:ln>
            <a:noFill/>
          </a:ln>
        </p:spPr>
        <p:txBody>
          <a:bodyPr lIns="0" tIns="0" rIns="0" bIns="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5CD5FFD-0873-7C6A-39BC-531A38F12BF5}"/>
              </a:ext>
            </a:extLst>
          </p:cNvPr>
          <p:cNvSpPr txBox="1">
            <a:spLocks noGrp="1"/>
          </p:cNvSpPr>
          <p:nvPr>
            <p:ph type="dt" sz="half" idx="2"/>
          </p:nvPr>
        </p:nvSpPr>
        <p:spPr>
          <a:xfrm>
            <a:off x="360000" y="5220000"/>
            <a:ext cx="2340000" cy="360000"/>
          </a:xfrm>
          <a:prstGeom prst="rect">
            <a:avLst/>
          </a:prstGeom>
          <a:noFill/>
          <a:ln>
            <a:noFill/>
          </a:ln>
        </p:spPr>
        <p:txBody>
          <a:bodyPr vert="horz" lIns="0" tIns="0" rIns="0" bIns="0" anchorCtr="0">
            <a:noAutofit/>
          </a:bodyPr>
          <a:lstStyle>
            <a:lvl1pPr lvl="0"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6B48ABA5-D2CE-8DBB-1A10-CE6DD27FC58D}"/>
              </a:ext>
            </a:extLst>
          </p:cNvPr>
          <p:cNvSpPr txBox="1">
            <a:spLocks noGrp="1"/>
          </p:cNvSpPr>
          <p:nvPr>
            <p:ph type="ftr" sz="quarter" idx="3"/>
          </p:nvPr>
        </p:nvSpPr>
        <p:spPr>
          <a:xfrm>
            <a:off x="3420000" y="5220000"/>
            <a:ext cx="3240000" cy="360000"/>
          </a:xfrm>
          <a:prstGeom prst="rect">
            <a:avLst/>
          </a:prstGeom>
          <a:noFill/>
          <a:ln>
            <a:noFill/>
          </a:ln>
        </p:spPr>
        <p:txBody>
          <a:bodyPr vert="horz" lIns="0" tIns="0" rIns="0" bIns="0" anchorCtr="0">
            <a:noAutofit/>
          </a:bodyPr>
          <a:lstStyle>
            <a:lvl1pPr lvl="0" algn="ctr"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454A039F-E416-6C75-7D71-E07DC68B1683}"/>
              </a:ext>
            </a:extLst>
          </p:cNvPr>
          <p:cNvSpPr txBox="1">
            <a:spLocks noGrp="1"/>
          </p:cNvSpPr>
          <p:nvPr>
            <p:ph type="sldNum" sz="quarter" idx="4"/>
          </p:nvPr>
        </p:nvSpPr>
        <p:spPr>
          <a:xfrm>
            <a:off x="7380000" y="5220000"/>
            <a:ext cx="2340000" cy="360000"/>
          </a:xfrm>
          <a:prstGeom prst="rect">
            <a:avLst/>
          </a:prstGeom>
          <a:noFill/>
          <a:ln>
            <a:noFill/>
          </a:ln>
        </p:spPr>
        <p:txBody>
          <a:bodyPr vert="horz" lIns="0" tIns="0" rIns="0" bIns="0" anchorCtr="0">
            <a:noAutofit/>
          </a:bodyPr>
          <a:lstStyle>
            <a:lvl1pPr lvl="0" algn="r" rtl="0" hangingPunct="0">
              <a:buNone/>
              <a:tabLst/>
              <a:defRPr lang="it-IT" sz="1400" kern="1200">
                <a:solidFill>
                  <a:srgbClr val="FFFFFF"/>
                </a:solidFill>
                <a:latin typeface="Liberation Sans" pitchFamily="18"/>
                <a:ea typeface="Segoe UI" pitchFamily="2"/>
                <a:cs typeface="Tahoma" pitchFamily="2"/>
              </a:defRPr>
            </a:lvl1pPr>
          </a:lstStyle>
          <a:p>
            <a:pPr lvl="0"/>
            <a:fld id="{65D29A6D-880B-4FB2-B642-A7AE504DAF13}"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it-IT" sz="3300" b="0" i="0" u="none" strike="noStrike" kern="1200" cap="none">
          <a:ln>
            <a:noFill/>
          </a:ln>
          <a:solidFill>
            <a:srgbClr val="DD4100"/>
          </a:solidFill>
          <a:highlight>
            <a:scrgbClr r="0" g="0" b="0">
              <a:alpha val="0"/>
            </a:scrgbClr>
          </a:highlight>
          <a:latin typeface="Liberation Sans" pitchFamily="18"/>
        </a:defRPr>
      </a:lvl1pPr>
    </p:titleStyle>
    <p:bodyStyle>
      <a:lvl1pPr marL="0" marR="0" indent="0" hangingPunct="0">
        <a:spcBef>
          <a:spcPts val="1060"/>
        </a:spcBef>
        <a:spcAft>
          <a:spcPts val="0"/>
        </a:spcAft>
        <a:tabLst/>
        <a:defRPr lang="it-IT" sz="2400" b="0" i="0" u="none" strike="noStrike" kern="1200" cap="none">
          <a:ln>
            <a:noFill/>
          </a:ln>
          <a:solidFill>
            <a:srgbClr val="009BDD"/>
          </a:solidFill>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igura a mano libera: forma 1">
            <a:extLst>
              <a:ext uri="{FF2B5EF4-FFF2-40B4-BE49-F238E27FC236}">
                <a16:creationId xmlns:a16="http://schemas.microsoft.com/office/drawing/2014/main" id="{0A5F2544-95B2-16E4-06B8-6A1B272D261B}"/>
              </a:ext>
            </a:extLst>
          </p:cNvPr>
          <p:cNvSpPr/>
          <p:nvPr/>
        </p:nvSpPr>
        <p:spPr>
          <a:xfrm>
            <a:off x="0" y="0"/>
            <a:ext cx="10076760"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77CAEE"/>
              </a:gs>
              <a:gs pos="100000">
                <a:srgbClr val="009BDD"/>
              </a:gs>
            </a:gsLst>
            <a:lin ang="3780000"/>
          </a:gradFill>
          <a:ln>
            <a:noFill/>
            <a:prstDash val="solid"/>
          </a:ln>
          <a:effectLst>
            <a:outerShdw dist="10800" dir="5400000" algn="tl">
              <a:srgbClr val="009BDD"/>
            </a:outerShdw>
          </a:effectLst>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p:txBody>
      </p:sp>
      <p:sp>
        <p:nvSpPr>
          <p:cNvPr id="3" name="Figura a mano libera: forma 2">
            <a:extLst>
              <a:ext uri="{FF2B5EF4-FFF2-40B4-BE49-F238E27FC236}">
                <a16:creationId xmlns:a16="http://schemas.microsoft.com/office/drawing/2014/main" id="{D7D3D9B6-106F-C5CC-AA99-3F555970DEA5}"/>
              </a:ext>
            </a:extLst>
          </p:cNvPr>
          <p:cNvSpPr/>
          <p:nvPr/>
        </p:nvSpPr>
        <p:spPr>
          <a:xfrm>
            <a:off x="3240" y="5040000"/>
            <a:ext cx="10076760" cy="6314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77CAEE"/>
              </a:gs>
              <a:gs pos="100000">
                <a:srgbClr val="009BDD"/>
              </a:gs>
            </a:gsLst>
            <a:lin ang="3780000"/>
          </a:gradFill>
          <a:ln>
            <a:noFill/>
            <a:prstDash val="solid"/>
          </a:ln>
          <a:effectLst>
            <a:outerShdw dist="10800" dir="5400000" algn="tl">
              <a:srgbClr val="009BDD"/>
            </a:outerShdw>
          </a:effectLst>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p:txBody>
      </p:sp>
      <p:sp>
        <p:nvSpPr>
          <p:cNvPr id="4" name="Segnaposto titolo 3">
            <a:extLst>
              <a:ext uri="{FF2B5EF4-FFF2-40B4-BE49-F238E27FC236}">
                <a16:creationId xmlns:a16="http://schemas.microsoft.com/office/drawing/2014/main" id="{8451AD28-126E-4FA0-C5B8-2C91BD7BB6FC}"/>
              </a:ext>
            </a:extLst>
          </p:cNvPr>
          <p:cNvSpPr txBox="1">
            <a:spLocks noGrp="1"/>
          </p:cNvSpPr>
          <p:nvPr>
            <p:ph type="title"/>
          </p:nvPr>
        </p:nvSpPr>
        <p:spPr>
          <a:xfrm>
            <a:off x="360000" y="180000"/>
            <a:ext cx="9360000" cy="478080"/>
          </a:xfrm>
          <a:prstGeom prst="rect">
            <a:avLst/>
          </a:prstGeom>
          <a:noFill/>
          <a:ln>
            <a:noFill/>
          </a:ln>
        </p:spPr>
        <p:txBody>
          <a:bodyPr lIns="0" tIns="0" rIns="0" bIns="0" anchor="ctr"/>
          <a:lstStyle/>
          <a:p>
            <a:endParaRPr lang="it-IT"/>
          </a:p>
        </p:txBody>
      </p:sp>
      <p:sp>
        <p:nvSpPr>
          <p:cNvPr id="5" name="Segnaposto testo 4">
            <a:extLst>
              <a:ext uri="{FF2B5EF4-FFF2-40B4-BE49-F238E27FC236}">
                <a16:creationId xmlns:a16="http://schemas.microsoft.com/office/drawing/2014/main" id="{838AA1B6-C210-455E-4DB6-8C9C33CB1BE7}"/>
              </a:ext>
            </a:extLst>
          </p:cNvPr>
          <p:cNvSpPr txBox="1">
            <a:spLocks noGrp="1"/>
          </p:cNvSpPr>
          <p:nvPr>
            <p:ph type="body" idx="1"/>
          </p:nvPr>
        </p:nvSpPr>
        <p:spPr>
          <a:xfrm>
            <a:off x="360000" y="1080000"/>
            <a:ext cx="9360000" cy="3600000"/>
          </a:xfrm>
          <a:prstGeom prst="rect">
            <a:avLst/>
          </a:prstGeom>
          <a:noFill/>
          <a:ln>
            <a:noFill/>
          </a:ln>
        </p:spPr>
        <p:txBody>
          <a:bodyPr lIns="0" tIns="0" rIns="0" bIns="0">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data 5">
            <a:extLst>
              <a:ext uri="{FF2B5EF4-FFF2-40B4-BE49-F238E27FC236}">
                <a16:creationId xmlns:a16="http://schemas.microsoft.com/office/drawing/2014/main" id="{FBD0B622-DA2D-AA25-1B03-466F3B3E76DB}"/>
              </a:ext>
            </a:extLst>
          </p:cNvPr>
          <p:cNvSpPr txBox="1">
            <a:spLocks noGrp="1"/>
          </p:cNvSpPr>
          <p:nvPr>
            <p:ph type="dt" sz="half" idx="2"/>
          </p:nvPr>
        </p:nvSpPr>
        <p:spPr>
          <a:xfrm>
            <a:off x="360000" y="5220000"/>
            <a:ext cx="2340000" cy="360000"/>
          </a:xfrm>
          <a:prstGeom prst="rect">
            <a:avLst/>
          </a:prstGeom>
          <a:noFill/>
          <a:ln>
            <a:noFill/>
          </a:ln>
        </p:spPr>
        <p:txBody>
          <a:bodyPr vert="horz" lIns="0" tIns="0" rIns="0" bIns="0" anchorCtr="0">
            <a:noAutofit/>
          </a:bodyPr>
          <a:lstStyle>
            <a:lvl1pPr lvl="0"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7" name="Segnaposto piè di pagina 6">
            <a:extLst>
              <a:ext uri="{FF2B5EF4-FFF2-40B4-BE49-F238E27FC236}">
                <a16:creationId xmlns:a16="http://schemas.microsoft.com/office/drawing/2014/main" id="{2A01B3BD-F563-3AEC-63CF-19C88E2051EE}"/>
              </a:ext>
            </a:extLst>
          </p:cNvPr>
          <p:cNvSpPr txBox="1">
            <a:spLocks noGrp="1"/>
          </p:cNvSpPr>
          <p:nvPr>
            <p:ph type="ftr" sz="quarter" idx="3"/>
          </p:nvPr>
        </p:nvSpPr>
        <p:spPr>
          <a:xfrm>
            <a:off x="3420000" y="5220000"/>
            <a:ext cx="3240000" cy="360000"/>
          </a:xfrm>
          <a:prstGeom prst="rect">
            <a:avLst/>
          </a:prstGeom>
          <a:noFill/>
          <a:ln>
            <a:noFill/>
          </a:ln>
        </p:spPr>
        <p:txBody>
          <a:bodyPr vert="horz" lIns="0" tIns="0" rIns="0" bIns="0" anchorCtr="0">
            <a:noAutofit/>
          </a:bodyPr>
          <a:lstStyle>
            <a:lvl1pPr lvl="0" algn="ctr"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8" name="Segnaposto numero diapositiva 7">
            <a:extLst>
              <a:ext uri="{FF2B5EF4-FFF2-40B4-BE49-F238E27FC236}">
                <a16:creationId xmlns:a16="http://schemas.microsoft.com/office/drawing/2014/main" id="{DDA42FAB-3534-C759-2072-59B9F0541856}"/>
              </a:ext>
            </a:extLst>
          </p:cNvPr>
          <p:cNvSpPr txBox="1">
            <a:spLocks noGrp="1"/>
          </p:cNvSpPr>
          <p:nvPr>
            <p:ph type="sldNum" sz="quarter" idx="4"/>
          </p:nvPr>
        </p:nvSpPr>
        <p:spPr>
          <a:xfrm>
            <a:off x="7380000" y="5220000"/>
            <a:ext cx="2340000" cy="360000"/>
          </a:xfrm>
          <a:prstGeom prst="rect">
            <a:avLst/>
          </a:prstGeom>
          <a:noFill/>
          <a:ln>
            <a:noFill/>
          </a:ln>
        </p:spPr>
        <p:txBody>
          <a:bodyPr vert="horz" lIns="0" tIns="0" rIns="0" bIns="0" anchorCtr="0">
            <a:noAutofit/>
          </a:bodyPr>
          <a:lstStyle>
            <a:lvl1pPr lvl="0" algn="r" rtl="0" hangingPunct="0">
              <a:buNone/>
              <a:tabLst/>
              <a:defRPr lang="it-IT" sz="1400" kern="1200">
                <a:solidFill>
                  <a:srgbClr val="FFFFFF"/>
                </a:solidFill>
                <a:latin typeface="Liberation Sans" pitchFamily="18"/>
                <a:ea typeface="Segoe UI" pitchFamily="2"/>
                <a:cs typeface="Tahoma" pitchFamily="2"/>
              </a:defRPr>
            </a:lvl1pPr>
          </a:lstStyle>
          <a:p>
            <a:pPr lvl="0"/>
            <a:fld id="{0C8A144E-A76B-41A1-9661-EAAA0229D55C}" type="slidenum">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hangingPunct="0">
        <a:tabLst/>
        <a:defRPr lang="it-IT" sz="3300" b="0" i="0" u="none" strike="noStrike" kern="1200" cap="none">
          <a:ln>
            <a:noFill/>
          </a:ln>
          <a:solidFill>
            <a:srgbClr val="FFFFFF"/>
          </a:solidFill>
          <a:highlight>
            <a:scrgbClr r="0" g="0" b="0">
              <a:alpha val="0"/>
            </a:scrgbClr>
          </a:highlight>
          <a:latin typeface="Liberation Sans" pitchFamily="18"/>
        </a:defRPr>
      </a:lvl1pPr>
    </p:titleStyle>
    <p:bodyStyle>
      <a:lvl1pPr marL="0" marR="0" indent="0" hangingPunct="0">
        <a:spcBef>
          <a:spcPts val="1060"/>
        </a:spcBef>
        <a:spcAft>
          <a:spcPts val="0"/>
        </a:spcAft>
        <a:tabLst/>
        <a:defRPr lang="it-IT" sz="2400" b="0" i="0" u="none" strike="noStrike" kern="1200" cap="none">
          <a:ln>
            <a:noFill/>
          </a:ln>
          <a:solidFill>
            <a:srgbClr val="009BDD"/>
          </a:solidFill>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Figura a mano libera: forma 1">
            <a:extLst>
              <a:ext uri="{FF2B5EF4-FFF2-40B4-BE49-F238E27FC236}">
                <a16:creationId xmlns:a16="http://schemas.microsoft.com/office/drawing/2014/main" id="{227A9937-F5ED-0E86-A795-5763DB9F95DB}"/>
              </a:ext>
            </a:extLst>
          </p:cNvPr>
          <p:cNvSpPr/>
          <p:nvPr/>
        </p:nvSpPr>
        <p:spPr>
          <a:xfrm>
            <a:off x="0" y="0"/>
            <a:ext cx="10076760"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77CAEE"/>
              </a:gs>
              <a:gs pos="100000">
                <a:srgbClr val="009BDD"/>
              </a:gs>
            </a:gsLst>
            <a:lin ang="3780000"/>
          </a:gradFill>
          <a:ln>
            <a:noFill/>
            <a:prstDash val="solid"/>
          </a:ln>
          <a:effectLst>
            <a:outerShdw dist="10800" dir="5400000" algn="tl">
              <a:srgbClr val="009BDD"/>
            </a:outerShdw>
          </a:effectLst>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p:txBody>
      </p:sp>
      <p:sp>
        <p:nvSpPr>
          <p:cNvPr id="3" name="Figura a mano libera: forma 2">
            <a:extLst>
              <a:ext uri="{FF2B5EF4-FFF2-40B4-BE49-F238E27FC236}">
                <a16:creationId xmlns:a16="http://schemas.microsoft.com/office/drawing/2014/main" id="{3BEE606D-C53D-0DA4-45C7-A05FC60F130E}"/>
              </a:ext>
            </a:extLst>
          </p:cNvPr>
          <p:cNvSpPr/>
          <p:nvPr/>
        </p:nvSpPr>
        <p:spPr>
          <a:xfrm>
            <a:off x="3240" y="5040000"/>
            <a:ext cx="10076760" cy="6314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77CAEE"/>
              </a:gs>
              <a:gs pos="100000">
                <a:srgbClr val="009BDD"/>
              </a:gs>
            </a:gsLst>
            <a:lin ang="3780000"/>
          </a:gradFill>
          <a:ln>
            <a:noFill/>
            <a:prstDash val="solid"/>
          </a:ln>
          <a:effectLst>
            <a:outerShdw dist="10800" dir="5400000" algn="tl">
              <a:srgbClr val="009BDD"/>
            </a:outerShdw>
          </a:effectLst>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p:txBody>
      </p:sp>
      <p:sp>
        <p:nvSpPr>
          <p:cNvPr id="4" name="Segnaposto titolo 3">
            <a:extLst>
              <a:ext uri="{FF2B5EF4-FFF2-40B4-BE49-F238E27FC236}">
                <a16:creationId xmlns:a16="http://schemas.microsoft.com/office/drawing/2014/main" id="{1DE0345B-4152-694E-4259-652F20851434}"/>
              </a:ext>
            </a:extLst>
          </p:cNvPr>
          <p:cNvSpPr txBox="1">
            <a:spLocks noGrp="1"/>
          </p:cNvSpPr>
          <p:nvPr>
            <p:ph type="title"/>
          </p:nvPr>
        </p:nvSpPr>
        <p:spPr>
          <a:xfrm>
            <a:off x="360000" y="180000"/>
            <a:ext cx="9360000" cy="478080"/>
          </a:xfrm>
          <a:prstGeom prst="rect">
            <a:avLst/>
          </a:prstGeom>
          <a:noFill/>
          <a:ln>
            <a:noFill/>
          </a:ln>
        </p:spPr>
        <p:txBody>
          <a:bodyPr lIns="0" tIns="0" rIns="0" bIns="0" anchor="ctr"/>
          <a:lstStyle/>
          <a:p>
            <a:endParaRPr lang="it-IT"/>
          </a:p>
        </p:txBody>
      </p:sp>
      <p:sp>
        <p:nvSpPr>
          <p:cNvPr id="5" name="Segnaposto testo 4">
            <a:extLst>
              <a:ext uri="{FF2B5EF4-FFF2-40B4-BE49-F238E27FC236}">
                <a16:creationId xmlns:a16="http://schemas.microsoft.com/office/drawing/2014/main" id="{5AF59B7B-28AF-5E22-9787-B9A84CC8933A}"/>
              </a:ext>
            </a:extLst>
          </p:cNvPr>
          <p:cNvSpPr txBox="1">
            <a:spLocks noGrp="1"/>
          </p:cNvSpPr>
          <p:nvPr>
            <p:ph type="body" idx="1"/>
          </p:nvPr>
        </p:nvSpPr>
        <p:spPr>
          <a:xfrm>
            <a:off x="360000" y="1080000"/>
            <a:ext cx="9360000" cy="3600000"/>
          </a:xfrm>
          <a:prstGeom prst="rect">
            <a:avLst/>
          </a:prstGeom>
          <a:noFill/>
          <a:ln>
            <a:noFill/>
          </a:ln>
        </p:spPr>
        <p:txBody>
          <a:bodyPr lIns="0" tIns="0" rIns="0" bIns="0">
            <a:no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data 5">
            <a:extLst>
              <a:ext uri="{FF2B5EF4-FFF2-40B4-BE49-F238E27FC236}">
                <a16:creationId xmlns:a16="http://schemas.microsoft.com/office/drawing/2014/main" id="{25DE2FCF-31C4-DD23-8311-22CB19DE3A78}"/>
              </a:ext>
            </a:extLst>
          </p:cNvPr>
          <p:cNvSpPr txBox="1">
            <a:spLocks noGrp="1"/>
          </p:cNvSpPr>
          <p:nvPr>
            <p:ph type="dt" sz="half" idx="2"/>
          </p:nvPr>
        </p:nvSpPr>
        <p:spPr>
          <a:xfrm>
            <a:off x="360000" y="5220000"/>
            <a:ext cx="2340000" cy="360000"/>
          </a:xfrm>
          <a:prstGeom prst="rect">
            <a:avLst/>
          </a:prstGeom>
          <a:noFill/>
          <a:ln>
            <a:noFill/>
          </a:ln>
        </p:spPr>
        <p:txBody>
          <a:bodyPr vert="horz" lIns="0" tIns="0" rIns="0" bIns="0" anchorCtr="0">
            <a:noAutofit/>
          </a:bodyPr>
          <a:lstStyle>
            <a:lvl1pPr lvl="0"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7" name="Segnaposto piè di pagina 6">
            <a:extLst>
              <a:ext uri="{FF2B5EF4-FFF2-40B4-BE49-F238E27FC236}">
                <a16:creationId xmlns:a16="http://schemas.microsoft.com/office/drawing/2014/main" id="{61717AC0-84F5-9FDD-8323-922D7D499DDC}"/>
              </a:ext>
            </a:extLst>
          </p:cNvPr>
          <p:cNvSpPr txBox="1">
            <a:spLocks noGrp="1"/>
          </p:cNvSpPr>
          <p:nvPr>
            <p:ph type="ftr" sz="quarter" idx="3"/>
          </p:nvPr>
        </p:nvSpPr>
        <p:spPr>
          <a:xfrm>
            <a:off x="3420000" y="5220000"/>
            <a:ext cx="3240000" cy="360000"/>
          </a:xfrm>
          <a:prstGeom prst="rect">
            <a:avLst/>
          </a:prstGeom>
          <a:noFill/>
          <a:ln>
            <a:noFill/>
          </a:ln>
        </p:spPr>
        <p:txBody>
          <a:bodyPr vert="horz" lIns="0" tIns="0" rIns="0" bIns="0" anchorCtr="0">
            <a:noAutofit/>
          </a:bodyPr>
          <a:lstStyle>
            <a:lvl1pPr lvl="0" algn="ctr" rtl="0" hangingPunct="0">
              <a:buNone/>
              <a:tabLst/>
              <a:defRPr lang="it-IT" sz="1400" kern="1200">
                <a:solidFill>
                  <a:srgbClr val="FFFFFF"/>
                </a:solidFill>
                <a:latin typeface="Liberation Sans" pitchFamily="18"/>
                <a:ea typeface="Segoe UI" pitchFamily="2"/>
                <a:cs typeface="Tahoma" pitchFamily="2"/>
              </a:defRPr>
            </a:lvl1pPr>
          </a:lstStyle>
          <a:p>
            <a:pPr lvl="0"/>
            <a:endParaRPr lang="it-IT"/>
          </a:p>
        </p:txBody>
      </p:sp>
      <p:sp>
        <p:nvSpPr>
          <p:cNvPr id="8" name="Segnaposto numero diapositiva 7">
            <a:extLst>
              <a:ext uri="{FF2B5EF4-FFF2-40B4-BE49-F238E27FC236}">
                <a16:creationId xmlns:a16="http://schemas.microsoft.com/office/drawing/2014/main" id="{86C38DB3-3201-BA4B-E6F3-6C23EFA5AED1}"/>
              </a:ext>
            </a:extLst>
          </p:cNvPr>
          <p:cNvSpPr txBox="1">
            <a:spLocks noGrp="1"/>
          </p:cNvSpPr>
          <p:nvPr>
            <p:ph type="sldNum" sz="quarter" idx="4"/>
          </p:nvPr>
        </p:nvSpPr>
        <p:spPr>
          <a:xfrm>
            <a:off x="7380000" y="5220000"/>
            <a:ext cx="2340000" cy="360000"/>
          </a:xfrm>
          <a:prstGeom prst="rect">
            <a:avLst/>
          </a:prstGeom>
          <a:noFill/>
          <a:ln>
            <a:noFill/>
          </a:ln>
        </p:spPr>
        <p:txBody>
          <a:bodyPr vert="horz" lIns="0" tIns="0" rIns="0" bIns="0" anchorCtr="0">
            <a:noAutofit/>
          </a:bodyPr>
          <a:lstStyle>
            <a:lvl1pPr lvl="0" algn="r" rtl="0" hangingPunct="0">
              <a:buNone/>
              <a:tabLst/>
              <a:defRPr lang="it-IT" sz="1400" kern="1200">
                <a:solidFill>
                  <a:srgbClr val="FFFFFF"/>
                </a:solidFill>
                <a:latin typeface="Liberation Sans" pitchFamily="18"/>
                <a:ea typeface="Segoe UI" pitchFamily="2"/>
                <a:cs typeface="Tahoma" pitchFamily="2"/>
              </a:defRPr>
            </a:lvl1pPr>
          </a:lstStyle>
          <a:p>
            <a:pPr lvl="0"/>
            <a:fld id="{DF32C26D-80CF-4C72-ABC5-1EE404B28215}" type="slidenum">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hangingPunct="0">
        <a:tabLst/>
        <a:defRPr lang="it-IT" sz="3300" b="0" i="0" u="none" strike="noStrike" kern="1200" cap="none">
          <a:ln>
            <a:noFill/>
          </a:ln>
          <a:solidFill>
            <a:srgbClr val="FFFFFF"/>
          </a:solidFill>
          <a:highlight>
            <a:scrgbClr r="0" g="0" b="0">
              <a:alpha val="0"/>
            </a:scrgbClr>
          </a:highlight>
          <a:latin typeface="Liberation Sans" pitchFamily="18"/>
        </a:defRPr>
      </a:lvl1pPr>
    </p:titleStyle>
    <p:bodyStyle>
      <a:lvl1pPr marL="0" marR="0" indent="0" hangingPunct="0">
        <a:spcBef>
          <a:spcPts val="1060"/>
        </a:spcBef>
        <a:spcAft>
          <a:spcPts val="0"/>
        </a:spcAft>
        <a:tabLst/>
        <a:defRPr lang="it-IT" sz="2400" b="0" i="0" u="none" strike="noStrike" kern="1200" cap="none">
          <a:ln>
            <a:noFill/>
          </a:ln>
          <a:solidFill>
            <a:srgbClr val="009BDD"/>
          </a:solidFill>
          <a:highlight>
            <a:scrgbClr r="0" g="0" b="0">
              <a:alpha val="0"/>
            </a:scrgbClr>
          </a:highlight>
          <a:latin typeface="Liberation Sans"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6" name="Segnaposto numero diapositiva 3">
            <a:extLst>
              <a:ext uri="{FF2B5EF4-FFF2-40B4-BE49-F238E27FC236}">
                <a16:creationId xmlns:a16="http://schemas.microsoft.com/office/drawing/2014/main" id="{EFA6452B-0C3E-7A08-5344-C0A06B004F74}"/>
              </a:ext>
            </a:extLst>
          </p:cNvPr>
          <p:cNvSpPr>
            <a:spLocks noGrp="1"/>
          </p:cNvSpPr>
          <p:nvPr>
            <p:ph type="sldNum" sz="quarter" idx="12"/>
          </p:nvPr>
        </p:nvSpPr>
        <p:spPr/>
        <p:txBody>
          <a:bodyPr/>
          <a:lstStyle/>
          <a:p>
            <a:pPr lvl="0"/>
            <a:fld id="{5092CB9E-1DA2-4A93-B7A6-45C4C62BA292}" type="slidenum">
              <a:t>1</a:t>
            </a:fld>
            <a:endParaRPr lang="it-IT"/>
          </a:p>
        </p:txBody>
      </p:sp>
      <p:sp>
        <p:nvSpPr>
          <p:cNvPr id="2" name="Titolo 1">
            <a:extLst>
              <a:ext uri="{FF2B5EF4-FFF2-40B4-BE49-F238E27FC236}">
                <a16:creationId xmlns:a16="http://schemas.microsoft.com/office/drawing/2014/main" id="{9A6D29B4-489B-35CA-4FBB-FA465C371B3E}"/>
              </a:ext>
            </a:extLst>
          </p:cNvPr>
          <p:cNvSpPr txBox="1">
            <a:spLocks noGrp="1"/>
          </p:cNvSpPr>
          <p:nvPr>
            <p:ph type="title" idx="4294967295"/>
          </p:nvPr>
        </p:nvSpPr>
        <p:spPr/>
        <p:txBody>
          <a:bodyPr vert="horz">
            <a:spAutoFit/>
          </a:bodyPr>
          <a:lstStyle/>
          <a:p>
            <a:pPr lvl="0" rtl="0"/>
            <a:r>
              <a:rPr lang="it-IT">
                <a:cs typeface="Tahoma" pitchFamily="2"/>
              </a:rPr>
              <a:t>	</a:t>
            </a:r>
          </a:p>
        </p:txBody>
      </p:sp>
      <p:sp>
        <p:nvSpPr>
          <p:cNvPr id="3" name="Segnaposto testo 2">
            <a:extLst>
              <a:ext uri="{FF2B5EF4-FFF2-40B4-BE49-F238E27FC236}">
                <a16:creationId xmlns:a16="http://schemas.microsoft.com/office/drawing/2014/main" id="{09F308BD-00C9-1ED8-99DE-FF8571BB5EE8}"/>
              </a:ext>
            </a:extLst>
          </p:cNvPr>
          <p:cNvSpPr txBox="1">
            <a:spLocks noGrp="1"/>
          </p:cNvSpPr>
          <p:nvPr>
            <p:ph type="body" idx="4294967295"/>
          </p:nvPr>
        </p:nvSpPr>
        <p:spPr/>
        <p:txBody>
          <a:bodyPr vert="horz"/>
          <a:lstStyle/>
          <a:p>
            <a:pPr lvl="0" algn="l" rtl="0"/>
            <a:endParaRPr lang="it-IT" sz="2000" dirty="0">
              <a:cs typeface="Tahoma" pitchFamily="2"/>
            </a:endParaRPr>
          </a:p>
          <a:p>
            <a:pPr lvl="0" algn="l" rtl="0"/>
            <a:endParaRPr lang="it-IT" sz="2000" dirty="0">
              <a:cs typeface="Tahoma" pitchFamily="2"/>
            </a:endParaRPr>
          </a:p>
          <a:p>
            <a:pPr lvl="0" algn="l" rtl="0"/>
            <a:endParaRPr lang="it-IT" sz="2000" dirty="0">
              <a:cs typeface="Tahoma" pitchFamily="2"/>
            </a:endParaRPr>
          </a:p>
          <a:p>
            <a:pPr lvl="0" algn="l" rtl="0"/>
            <a:endParaRPr lang="it-IT" sz="2000" dirty="0">
              <a:cs typeface="Tahoma" pitchFamily="2"/>
            </a:endParaRPr>
          </a:p>
          <a:p>
            <a:pPr lvl="0" algn="l" rtl="0"/>
            <a:r>
              <a:rPr lang="it-IT" sz="2000" dirty="0">
                <a:cs typeface="Tahoma" pitchFamily="2"/>
              </a:rPr>
              <a:t>                                  </a:t>
            </a:r>
            <a:r>
              <a:rPr lang="it-IT" sz="2600" dirty="0">
                <a:solidFill>
                  <a:srgbClr val="BF0041"/>
                </a:solidFill>
                <a:cs typeface="Tahoma" pitchFamily="2"/>
              </a:rPr>
              <a:t>CONFERENZA ORGANIZZATIVA</a:t>
            </a:r>
          </a:p>
          <a:p>
            <a:pPr lvl="0" algn="l" rtl="0"/>
            <a:r>
              <a:rPr lang="it-IT" sz="2600" dirty="0">
                <a:solidFill>
                  <a:srgbClr val="BF0041"/>
                </a:solidFill>
                <a:cs typeface="Tahoma" pitchFamily="2"/>
              </a:rPr>
              <a:t>                             TORINO, 2/3 FEBBRAIO 2024</a:t>
            </a:r>
          </a:p>
          <a:p>
            <a:pPr lvl="0" algn="l" rtl="0"/>
            <a:endParaRPr lang="it-IT" sz="2000" dirty="0">
              <a:cs typeface="Tahoma" pitchFamily="2"/>
            </a:endParaRPr>
          </a:p>
          <a:p>
            <a:pPr lvl="0" algn="l" rtl="0"/>
            <a:endParaRPr lang="it-IT" sz="2000" dirty="0">
              <a:cs typeface="Tahoma" pitchFamily="2"/>
            </a:endParaRPr>
          </a:p>
          <a:p>
            <a:pPr lvl="0" algn="l" rtl="0"/>
            <a:endParaRPr lang="it-IT" sz="2000" dirty="0">
              <a:cs typeface="Tahoma" pitchFamily="2"/>
            </a:endParaRPr>
          </a:p>
        </p:txBody>
      </p:sp>
      <p:pic>
        <p:nvPicPr>
          <p:cNvPr id="4" name="Immagine 3">
            <a:extLst>
              <a:ext uri="{FF2B5EF4-FFF2-40B4-BE49-F238E27FC236}">
                <a16:creationId xmlns:a16="http://schemas.microsoft.com/office/drawing/2014/main" id="{3234ABE3-9D6B-65BA-DDA4-A291C3C90564}"/>
              </a:ext>
            </a:extLst>
          </p:cNvPr>
          <p:cNvPicPr>
            <a:picLocks noChangeAspect="1"/>
          </p:cNvPicPr>
          <p:nvPr/>
        </p:nvPicPr>
        <p:blipFill>
          <a:blip r:embed="rId3">
            <a:lum/>
            <a:alphaModFix/>
          </a:blip>
          <a:srcRect/>
          <a:stretch>
            <a:fillRect/>
          </a:stretch>
        </p:blipFill>
        <p:spPr>
          <a:xfrm>
            <a:off x="3550320" y="1833480"/>
            <a:ext cx="3123720" cy="91403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25C6640A-B1C2-653A-D60C-B5F5EBEE3EAA}"/>
              </a:ext>
            </a:extLst>
          </p:cNvPr>
          <p:cNvSpPr>
            <a:spLocks noGrp="1"/>
          </p:cNvSpPr>
          <p:nvPr>
            <p:ph type="sldNum" sz="quarter" idx="12"/>
          </p:nvPr>
        </p:nvSpPr>
        <p:spPr/>
        <p:txBody>
          <a:bodyPr/>
          <a:lstStyle/>
          <a:p>
            <a:pPr lvl="0"/>
            <a:fld id="{294AC235-D3CF-47E8-84B8-8B4C57DD0C24}" type="slidenum">
              <a:t>10</a:t>
            </a:fld>
            <a:endParaRPr lang="it-IT"/>
          </a:p>
        </p:txBody>
      </p:sp>
      <p:sp>
        <p:nvSpPr>
          <p:cNvPr id="2" name="Titolo 1">
            <a:extLst>
              <a:ext uri="{FF2B5EF4-FFF2-40B4-BE49-F238E27FC236}">
                <a16:creationId xmlns:a16="http://schemas.microsoft.com/office/drawing/2014/main" id="{D10817E8-B3B3-A18D-0185-7B4ED8E800EC}"/>
              </a:ext>
            </a:extLst>
          </p:cNvPr>
          <p:cNvSpPr txBox="1">
            <a:spLocks noGrp="1"/>
          </p:cNvSpPr>
          <p:nvPr>
            <p:ph type="title" idx="4294967295"/>
          </p:nvPr>
        </p:nvSpPr>
        <p:spPr/>
        <p:txBody>
          <a:bodyPr vert="horz">
            <a:spAutoFit/>
          </a:bodyPr>
          <a:lstStyle/>
          <a:p>
            <a:pPr lvl="0" rtl="0"/>
            <a:r>
              <a:rPr lang="it-IT">
                <a:cs typeface="Tahoma" pitchFamily="2"/>
              </a:rPr>
              <a:t>LOCAZIONI BREVI - DURATA</a:t>
            </a:r>
          </a:p>
        </p:txBody>
      </p:sp>
      <p:sp>
        <p:nvSpPr>
          <p:cNvPr id="3" name="Segnaposto testo 2">
            <a:extLst>
              <a:ext uri="{FF2B5EF4-FFF2-40B4-BE49-F238E27FC236}">
                <a16:creationId xmlns:a16="http://schemas.microsoft.com/office/drawing/2014/main" id="{1EAE099E-5D05-CA51-A81E-C3D94FF8F5B7}"/>
              </a:ext>
            </a:extLst>
          </p:cNvPr>
          <p:cNvSpPr txBox="1">
            <a:spLocks noGrp="1"/>
          </p:cNvSpPr>
          <p:nvPr>
            <p:ph type="body" idx="4294967295"/>
          </p:nvPr>
        </p:nvSpPr>
        <p:spPr/>
        <p:txBody>
          <a:bodyPr vert="horz"/>
          <a:lstStyle/>
          <a:p>
            <a:pPr lvl="0" algn="l" rtl="0"/>
            <a:r>
              <a:rPr lang="it-IT">
                <a:cs typeface="Tahoma" pitchFamily="2"/>
              </a:rPr>
              <a:t>La disciplina si applica sia nel caso:</a:t>
            </a:r>
          </a:p>
          <a:p>
            <a:pPr lvl="0" algn="l" rtl="0">
              <a:buClr>
                <a:srgbClr val="77CAEE"/>
              </a:buClr>
              <a:buSzPct val="45000"/>
              <a:buFont typeface="StarSymbol"/>
              <a:buChar char="●"/>
            </a:pPr>
            <a:r>
              <a:rPr lang="it-IT">
                <a:cs typeface="Tahoma" pitchFamily="2"/>
              </a:rPr>
              <a:t> in cui i contratti siano stipulati direttamente tra locatore (proprietario o titolare di altro diritto reale, sublocatore o comodatario) e conduttore,</a:t>
            </a:r>
          </a:p>
          <a:p>
            <a:pPr lvl="0" algn="l" rtl="0">
              <a:buClr>
                <a:srgbClr val="77CAEE"/>
              </a:buClr>
              <a:buSzPct val="45000"/>
              <a:buFont typeface="StarSymbol"/>
              <a:buChar char="●"/>
            </a:pPr>
            <a:r>
              <a:rPr lang="it-IT">
                <a:cs typeface="Tahoma" pitchFamily="2"/>
              </a:rPr>
              <a:t>in cui in tali contratti intervengano soggetti che esercitano attività d’intermediazione immobiliare, anche attraverso la gestione di portali online, che mettono in contatto persone in ricerca di un immobile con persone che dispongono di unità immobiliari da locare.</a:t>
            </a:r>
          </a:p>
          <a:p>
            <a:pPr lvl="0" algn="l" rtl="0">
              <a:buClr>
                <a:srgbClr val="77CAEE"/>
              </a:buClr>
              <a:buSzPct val="45000"/>
              <a:buFont typeface="StarSymbol"/>
              <a:buChar char="●"/>
            </a:pPr>
            <a:endParaRPr lang="it-IT">
              <a:cs typeface="Tahoma" pitchFamily="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601B92A4-ABFB-8888-CD48-B318FCEAB9CE}"/>
              </a:ext>
            </a:extLst>
          </p:cNvPr>
          <p:cNvSpPr>
            <a:spLocks noGrp="1"/>
          </p:cNvSpPr>
          <p:nvPr>
            <p:ph type="sldNum" sz="quarter" idx="12"/>
          </p:nvPr>
        </p:nvSpPr>
        <p:spPr/>
        <p:txBody>
          <a:bodyPr/>
          <a:lstStyle/>
          <a:p>
            <a:pPr lvl="0"/>
            <a:fld id="{E1BFCC9D-6AB2-4233-B3E7-DBCCDD374CCC}" type="slidenum">
              <a:t>11</a:t>
            </a:fld>
            <a:endParaRPr lang="it-IT"/>
          </a:p>
        </p:txBody>
      </p:sp>
      <p:sp>
        <p:nvSpPr>
          <p:cNvPr id="2" name="Titolo 1">
            <a:extLst>
              <a:ext uri="{FF2B5EF4-FFF2-40B4-BE49-F238E27FC236}">
                <a16:creationId xmlns:a16="http://schemas.microsoft.com/office/drawing/2014/main" id="{DCA001B3-E9AC-114B-AD3E-F4519A4820C4}"/>
              </a:ext>
            </a:extLst>
          </p:cNvPr>
          <p:cNvSpPr txBox="1">
            <a:spLocks noGrp="1"/>
          </p:cNvSpPr>
          <p:nvPr>
            <p:ph type="title" idx="4294967295"/>
          </p:nvPr>
        </p:nvSpPr>
        <p:spPr/>
        <p:txBody>
          <a:bodyPr vert="horz">
            <a:spAutoFit/>
          </a:bodyPr>
          <a:lstStyle/>
          <a:p>
            <a:pPr lvl="0" rtl="0"/>
            <a:r>
              <a:rPr lang="it-IT">
                <a:cs typeface="Tahoma" pitchFamily="2"/>
              </a:rPr>
              <a:t>LOCAZIONI BREVI - Legge bilancio 2024</a:t>
            </a:r>
          </a:p>
        </p:txBody>
      </p:sp>
      <p:sp>
        <p:nvSpPr>
          <p:cNvPr id="3" name="Segnaposto testo 2">
            <a:extLst>
              <a:ext uri="{FF2B5EF4-FFF2-40B4-BE49-F238E27FC236}">
                <a16:creationId xmlns:a16="http://schemas.microsoft.com/office/drawing/2014/main" id="{B97CC0D3-6987-656A-80A7-B29E64210D18}"/>
              </a:ext>
            </a:extLst>
          </p:cNvPr>
          <p:cNvSpPr txBox="1">
            <a:spLocks noGrp="1"/>
          </p:cNvSpPr>
          <p:nvPr>
            <p:ph type="body" idx="4294967295"/>
          </p:nvPr>
        </p:nvSpPr>
        <p:spPr/>
        <p:txBody>
          <a:bodyPr vert="horz"/>
          <a:lstStyle/>
          <a:p>
            <a:pPr lvl="0" rtl="0"/>
            <a:endParaRPr lang="it-IT">
              <a:cs typeface="Tahoma" pitchFamily="2"/>
            </a:endParaRPr>
          </a:p>
          <a:p>
            <a:pPr lvl="0" rtl="0"/>
            <a:r>
              <a:rPr lang="it-IT">
                <a:cs typeface="Tahoma" pitchFamily="2"/>
              </a:rPr>
              <a:t>DAL 1° GENNAIO 2024</a:t>
            </a:r>
          </a:p>
          <a:p>
            <a:pPr lvl="0" rtl="0">
              <a:buClr>
                <a:srgbClr val="77CAEE"/>
              </a:buClr>
              <a:buSzPct val="45000"/>
              <a:buFont typeface="StarSymbol"/>
              <a:buChar char="●"/>
            </a:pPr>
            <a:r>
              <a:rPr lang="it-IT">
                <a:cs typeface="Tahoma" pitchFamily="2"/>
              </a:rPr>
              <a:t>Aumento dal 21 al 26% la cedolare secca sui redditi derivanti dai contratti di locazione breve, in caso di affitto di più di un appartamento per ciascun periodo d’imposta.</a:t>
            </a:r>
          </a:p>
          <a:p>
            <a:pPr lvl="0" rtl="0">
              <a:buClr>
                <a:srgbClr val="77CAEE"/>
              </a:buClr>
              <a:buSzPct val="45000"/>
              <a:buFont typeface="StarSymbol"/>
              <a:buChar char="●"/>
            </a:pPr>
            <a:r>
              <a:rPr lang="it-IT">
                <a:cs typeface="Tahoma" pitchFamily="2"/>
              </a:rPr>
              <a:t>L’aliquota del 26% si applica a partire dal secondo immobile locato. La scelta dell’immobile su cui applicare il 21% spetta al contribuente in dichiarazione dei redditi (Legge 213/2023 art. 1 comma 63).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3A998CFE-2B49-AC57-C2B1-3B6351A22F78}"/>
              </a:ext>
            </a:extLst>
          </p:cNvPr>
          <p:cNvSpPr>
            <a:spLocks noGrp="1"/>
          </p:cNvSpPr>
          <p:nvPr>
            <p:ph type="sldNum" sz="quarter" idx="12"/>
          </p:nvPr>
        </p:nvSpPr>
        <p:spPr/>
        <p:txBody>
          <a:bodyPr/>
          <a:lstStyle/>
          <a:p>
            <a:pPr lvl="0"/>
            <a:fld id="{46DD861D-C836-45A0-ABE3-0BC4A794DAD5}" type="slidenum">
              <a:t>12</a:t>
            </a:fld>
            <a:endParaRPr lang="it-IT"/>
          </a:p>
        </p:txBody>
      </p:sp>
      <p:sp>
        <p:nvSpPr>
          <p:cNvPr id="2" name="Titolo 1">
            <a:extLst>
              <a:ext uri="{FF2B5EF4-FFF2-40B4-BE49-F238E27FC236}">
                <a16:creationId xmlns:a16="http://schemas.microsoft.com/office/drawing/2014/main" id="{89EB306C-680E-CCED-AEB0-096F092EEE07}"/>
              </a:ext>
            </a:extLst>
          </p:cNvPr>
          <p:cNvSpPr txBox="1">
            <a:spLocks noGrp="1"/>
          </p:cNvSpPr>
          <p:nvPr>
            <p:ph type="title" idx="4294967295"/>
          </p:nvPr>
        </p:nvSpPr>
        <p:spPr/>
        <p:txBody>
          <a:bodyPr vert="horz">
            <a:spAutoFit/>
          </a:bodyPr>
          <a:lstStyle/>
          <a:p>
            <a:pPr lvl="0" rtl="0"/>
            <a:r>
              <a:rPr lang="it-IT">
                <a:cs typeface="Tahoma" pitchFamily="2"/>
              </a:rPr>
              <a:t>LOCAZIONI BREVI – </a:t>
            </a:r>
            <a:r>
              <a:rPr lang="it-IT" sz="2400">
                <a:cs typeface="Tahoma" pitchFamily="2"/>
              </a:rPr>
              <a:t>COMODATO TASSAZIONE</a:t>
            </a:r>
          </a:p>
        </p:txBody>
      </p:sp>
      <p:sp>
        <p:nvSpPr>
          <p:cNvPr id="3" name="Segnaposto testo 2">
            <a:extLst>
              <a:ext uri="{FF2B5EF4-FFF2-40B4-BE49-F238E27FC236}">
                <a16:creationId xmlns:a16="http://schemas.microsoft.com/office/drawing/2014/main" id="{CDF96F29-EC1D-FC5F-B9E3-6E510A3A954A}"/>
              </a:ext>
            </a:extLst>
          </p:cNvPr>
          <p:cNvSpPr txBox="1">
            <a:spLocks noGrp="1"/>
          </p:cNvSpPr>
          <p:nvPr>
            <p:ph type="body" idx="4294967295"/>
          </p:nvPr>
        </p:nvSpPr>
        <p:spPr>
          <a:xfrm>
            <a:off x="360000" y="915878"/>
            <a:ext cx="9360000" cy="3600000"/>
          </a:xfrm>
        </p:spPr>
        <p:txBody>
          <a:bodyPr vert="horz"/>
          <a:lstStyle/>
          <a:p>
            <a:pPr lvl="0" algn="l" rtl="0"/>
            <a:r>
              <a:rPr lang="it-IT" sz="2000" dirty="0">
                <a:cs typeface="Tahoma" pitchFamily="2"/>
              </a:rPr>
              <a:t>La tassazione del canone di locazione dell’immobile concesso in locazione dal comodatario per periodi non superiori a 30 giorni è:</a:t>
            </a:r>
          </a:p>
          <a:p>
            <a:pPr lvl="0" algn="l" rtl="0">
              <a:buClr>
                <a:srgbClr val="77CAEE"/>
              </a:buClr>
              <a:buSzPct val="45000"/>
              <a:buFont typeface="StarSymbol"/>
              <a:buChar char="●"/>
            </a:pPr>
            <a:r>
              <a:rPr lang="it-IT" sz="2000" dirty="0">
                <a:cs typeface="Tahoma" pitchFamily="2"/>
              </a:rPr>
              <a:t>tassato in capo al comodatario come reddito diverso e quindi da indicare nel quadro RL del modello Redditi PF o quadro D del 730 – (con opzione cedolare secca) - criterio cassa senza considerare quando verrà il pernottamento</a:t>
            </a:r>
          </a:p>
          <a:p>
            <a:pPr lvl="0" algn="l" rtl="0">
              <a:buClr>
                <a:srgbClr val="77CAEE"/>
              </a:buClr>
              <a:buSzPct val="45000"/>
              <a:buFont typeface="StarSymbol"/>
              <a:buChar char="●"/>
            </a:pPr>
            <a:r>
              <a:rPr lang="it-IT" sz="2000" dirty="0">
                <a:cs typeface="Tahoma" pitchFamily="2"/>
              </a:rPr>
              <a:t>Il proprietario dell’immobile indicherà nel quadro RB (Redditi PF o 730) la sola rendita catastale dell’immobile concesso in comodato gratuito</a:t>
            </a:r>
          </a:p>
          <a:p>
            <a:pPr lvl="0" algn="l" rtl="0">
              <a:buClr>
                <a:srgbClr val="77CAEE"/>
              </a:buClr>
              <a:buSzPct val="45000"/>
              <a:buFont typeface="StarSymbol"/>
              <a:buChar char="●"/>
            </a:pPr>
            <a:r>
              <a:rPr lang="it-IT" sz="2000" dirty="0">
                <a:cs typeface="Tahoma" pitchFamily="2"/>
              </a:rPr>
              <a:t>Per le </a:t>
            </a:r>
            <a:r>
              <a:rPr lang="it-IT" sz="2000" u="sng" dirty="0">
                <a:cs typeface="Tahoma" pitchFamily="2"/>
              </a:rPr>
              <a:t>locazioni brevi</a:t>
            </a:r>
            <a:r>
              <a:rPr lang="it-IT" sz="2000" dirty="0">
                <a:cs typeface="Tahoma" pitchFamily="2"/>
              </a:rPr>
              <a:t> sono superati i precedenti orientamenti di prassi, dell’Agenzia delle Entrate, volti ad attribuire al comodante la titolarità del reddito fondiario, determinato tenendo conto anche dei corrispettivi derivanti dal contratto di locazione stipulato dal comodatario/locatore (cfr. </a:t>
            </a:r>
            <a:r>
              <a:rPr lang="it-IT" sz="2000" dirty="0" err="1">
                <a:cs typeface="Tahoma" pitchFamily="2"/>
              </a:rPr>
              <a:t>Ris</a:t>
            </a:r>
            <a:r>
              <a:rPr lang="it-IT" sz="2000" dirty="0">
                <a:cs typeface="Tahoma" pitchFamily="2"/>
              </a:rPr>
              <a:t>. n. 381/E </a:t>
            </a:r>
            <a:r>
              <a:rPr lang="it-IT" sz="2000" dirty="0" err="1">
                <a:cs typeface="Tahoma" pitchFamily="2"/>
              </a:rPr>
              <a:t>e</a:t>
            </a:r>
            <a:r>
              <a:rPr lang="it-IT" sz="2000" dirty="0">
                <a:cs typeface="Tahoma" pitchFamily="2"/>
              </a:rPr>
              <a:t> </a:t>
            </a:r>
            <a:r>
              <a:rPr lang="it-IT" sz="2000" dirty="0" err="1">
                <a:cs typeface="Tahoma" pitchFamily="2"/>
              </a:rPr>
              <a:t>Ris</a:t>
            </a:r>
            <a:r>
              <a:rPr lang="it-IT" sz="2000" dirty="0">
                <a:cs typeface="Tahoma" pitchFamily="2"/>
              </a:rPr>
              <a:t>. n. 394/E del 2008).</a:t>
            </a:r>
          </a:p>
          <a:p>
            <a:pPr lvl="0" algn="l" rtl="0">
              <a:buClr>
                <a:srgbClr val="77CAEE"/>
              </a:buClr>
              <a:buSzPct val="45000"/>
              <a:buFont typeface="StarSymbol"/>
              <a:buChar char="●"/>
            </a:pPr>
            <a:endParaRPr lang="it-IT" sz="2000" dirty="0">
              <a:cs typeface="Tahoma" pitchFamily="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4DD13773-A90A-B29B-CD53-FDA9D2D0A589}"/>
              </a:ext>
            </a:extLst>
          </p:cNvPr>
          <p:cNvSpPr>
            <a:spLocks noGrp="1"/>
          </p:cNvSpPr>
          <p:nvPr>
            <p:ph type="sldNum" sz="quarter" idx="12"/>
          </p:nvPr>
        </p:nvSpPr>
        <p:spPr/>
        <p:txBody>
          <a:bodyPr/>
          <a:lstStyle/>
          <a:p>
            <a:pPr lvl="0"/>
            <a:fld id="{02A9ED70-D0A1-425F-B996-82479088B661}" type="slidenum">
              <a:t>13</a:t>
            </a:fld>
            <a:endParaRPr lang="it-IT"/>
          </a:p>
        </p:txBody>
      </p:sp>
      <p:sp>
        <p:nvSpPr>
          <p:cNvPr id="2" name="Titolo 1">
            <a:extLst>
              <a:ext uri="{FF2B5EF4-FFF2-40B4-BE49-F238E27FC236}">
                <a16:creationId xmlns:a16="http://schemas.microsoft.com/office/drawing/2014/main" id="{4698A4DA-5419-EA5B-1DAF-3BB322100A2C}"/>
              </a:ext>
            </a:extLst>
          </p:cNvPr>
          <p:cNvSpPr txBox="1">
            <a:spLocks noGrp="1"/>
          </p:cNvSpPr>
          <p:nvPr>
            <p:ph type="title" idx="4294967295"/>
          </p:nvPr>
        </p:nvSpPr>
        <p:spPr/>
        <p:txBody>
          <a:bodyPr vert="horz">
            <a:spAutoFit/>
          </a:bodyPr>
          <a:lstStyle/>
          <a:p>
            <a:pPr lvl="0" rtl="0"/>
            <a:r>
              <a:rPr lang="it-IT">
                <a:cs typeface="Tahoma" pitchFamily="2"/>
              </a:rPr>
              <a:t>LOCAZIONI BREVI - </a:t>
            </a:r>
            <a:r>
              <a:rPr lang="it-IT" sz="2400">
                <a:cs typeface="Tahoma" pitchFamily="2"/>
              </a:rPr>
              <a:t>RITENUTA</a:t>
            </a:r>
          </a:p>
        </p:txBody>
      </p:sp>
      <p:sp>
        <p:nvSpPr>
          <p:cNvPr id="3" name="Segnaposto testo 2">
            <a:extLst>
              <a:ext uri="{FF2B5EF4-FFF2-40B4-BE49-F238E27FC236}">
                <a16:creationId xmlns:a16="http://schemas.microsoft.com/office/drawing/2014/main" id="{26D5BD12-8947-28A3-B988-5810B9B435EE}"/>
              </a:ext>
            </a:extLst>
          </p:cNvPr>
          <p:cNvSpPr txBox="1">
            <a:spLocks noGrp="1"/>
          </p:cNvSpPr>
          <p:nvPr>
            <p:ph type="body" idx="4294967295"/>
          </p:nvPr>
        </p:nvSpPr>
        <p:spPr/>
        <p:txBody>
          <a:bodyPr vert="horz"/>
          <a:lstStyle/>
          <a:p>
            <a:pPr lvl="0" algn="l" rtl="0"/>
            <a:r>
              <a:rPr lang="it-IT">
                <a:cs typeface="Tahoma" pitchFamily="2"/>
              </a:rPr>
              <a:t>Se i contratti di locazione breve sono stati conclusi con l’intervento di soggetti che esercitano attività di intermediazione immobiliare, anche attraverso la gestione di portali online, i canoni di locazione sono</a:t>
            </a:r>
          </a:p>
          <a:p>
            <a:pPr lvl="0" algn="l" rtl="0">
              <a:buClr>
                <a:srgbClr val="77CAEE"/>
              </a:buClr>
              <a:buSzPct val="45000"/>
              <a:buFont typeface="StarSymbol"/>
              <a:buChar char="●"/>
            </a:pPr>
            <a:r>
              <a:rPr lang="it-IT">
                <a:cs typeface="Tahoma" pitchFamily="2"/>
              </a:rPr>
              <a:t>assoggettati ad una ritenuta del 21%, dal 2024 a titolo di acconto, se tali soggetti intervengono anche nel pagamento o incassano i canoni o i corrispettivi derivanti</a:t>
            </a:r>
          </a:p>
          <a:p>
            <a:pPr lvl="0" algn="l" rtl="0">
              <a:buClr>
                <a:srgbClr val="77CAEE"/>
              </a:buClr>
              <a:buSzPct val="45000"/>
              <a:buFont typeface="StarSymbol"/>
              <a:buChar char="●"/>
            </a:pPr>
            <a:r>
              <a:rPr lang="it-IT">
                <a:cs typeface="Tahoma" pitchFamily="2"/>
              </a:rPr>
              <a:t>dai contratti di locazione breve. La ritenuta è effettuata nel momento in cui l’intermediario riversa le somme al locatore.</a:t>
            </a:r>
          </a:p>
          <a:p>
            <a:pPr lvl="0" algn="l" rtl="0">
              <a:buClr>
                <a:srgbClr val="77CAEE"/>
              </a:buClr>
              <a:buSzPct val="45000"/>
              <a:buFont typeface="StarSymbol"/>
              <a:buChar char="●"/>
            </a:pPr>
            <a:endParaRPr lang="it-IT" sz="2000">
              <a:cs typeface="Tahoma" pitchFamily="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57777598-87CB-453A-3FA7-C49A3B83BAA9}"/>
              </a:ext>
            </a:extLst>
          </p:cNvPr>
          <p:cNvSpPr>
            <a:spLocks noGrp="1"/>
          </p:cNvSpPr>
          <p:nvPr>
            <p:ph type="sldNum" sz="quarter" idx="12"/>
          </p:nvPr>
        </p:nvSpPr>
        <p:spPr/>
        <p:txBody>
          <a:bodyPr/>
          <a:lstStyle/>
          <a:p>
            <a:pPr lvl="0"/>
            <a:fld id="{F9BEDBD2-46DF-49D5-AFE3-70FFA2945672}" type="slidenum">
              <a:t>14</a:t>
            </a:fld>
            <a:endParaRPr lang="it-IT"/>
          </a:p>
        </p:txBody>
      </p:sp>
      <p:sp>
        <p:nvSpPr>
          <p:cNvPr id="2" name="Titolo 1">
            <a:extLst>
              <a:ext uri="{FF2B5EF4-FFF2-40B4-BE49-F238E27FC236}">
                <a16:creationId xmlns:a16="http://schemas.microsoft.com/office/drawing/2014/main" id="{D3C5BE06-A681-B5EB-26FF-012659661520}"/>
              </a:ext>
            </a:extLst>
          </p:cNvPr>
          <p:cNvSpPr txBox="1">
            <a:spLocks noGrp="1"/>
          </p:cNvSpPr>
          <p:nvPr>
            <p:ph type="title" idx="4294967295"/>
          </p:nvPr>
        </p:nvSpPr>
        <p:spPr/>
        <p:txBody>
          <a:bodyPr vert="horz">
            <a:spAutoFit/>
          </a:bodyPr>
          <a:lstStyle/>
          <a:p>
            <a:pPr lvl="0" rtl="0"/>
            <a:r>
              <a:rPr lang="it-IT">
                <a:cs typeface="Tahoma" pitchFamily="2"/>
              </a:rPr>
              <a:t>LOCAZIONI BREVI – </a:t>
            </a:r>
            <a:r>
              <a:rPr lang="it-IT" sz="2600">
                <a:cs typeface="Tahoma" pitchFamily="2"/>
              </a:rPr>
              <a:t>Ritenuta Fiscale</a:t>
            </a:r>
          </a:p>
        </p:txBody>
      </p:sp>
      <p:sp>
        <p:nvSpPr>
          <p:cNvPr id="3" name="Segnaposto testo 2">
            <a:extLst>
              <a:ext uri="{FF2B5EF4-FFF2-40B4-BE49-F238E27FC236}">
                <a16:creationId xmlns:a16="http://schemas.microsoft.com/office/drawing/2014/main" id="{803C8815-4D1E-389D-8414-FBF7F41EBDD7}"/>
              </a:ext>
            </a:extLst>
          </p:cNvPr>
          <p:cNvSpPr txBox="1">
            <a:spLocks noGrp="1"/>
          </p:cNvSpPr>
          <p:nvPr>
            <p:ph type="body" idx="4294967295"/>
          </p:nvPr>
        </p:nvSpPr>
        <p:spPr/>
        <p:txBody>
          <a:bodyPr vert="horz"/>
          <a:lstStyle/>
          <a:p>
            <a:pPr lvl="0" algn="l" rtl="0"/>
            <a:r>
              <a:rPr lang="it-IT" sz="1800" dirty="0">
                <a:cs typeface="Tahoma" pitchFamily="2"/>
              </a:rPr>
              <a:t>La ritenuta è applicata:</a:t>
            </a:r>
          </a:p>
          <a:p>
            <a:pPr lvl="0" algn="l" rtl="0">
              <a:buClr>
                <a:srgbClr val="77CAEE"/>
              </a:buClr>
              <a:buSzPct val="45000"/>
              <a:buFont typeface="StarSymbol"/>
              <a:buChar char="●"/>
            </a:pPr>
            <a:r>
              <a:rPr lang="it-IT" sz="1800" dirty="0">
                <a:cs typeface="Tahoma" pitchFamily="2"/>
              </a:rPr>
              <a:t>sull’importo del canone o corrispettivo lordo indicato nel contratto di locazione breve</a:t>
            </a:r>
          </a:p>
          <a:p>
            <a:pPr lvl="0" algn="l" rtl="0">
              <a:buClr>
                <a:srgbClr val="77CAEE"/>
              </a:buClr>
              <a:buSzPct val="45000"/>
              <a:buFont typeface="StarSymbol"/>
              <a:buChar char="●"/>
            </a:pPr>
            <a:r>
              <a:rPr lang="it-IT" sz="1800" dirty="0">
                <a:cs typeface="Tahoma" pitchFamily="2"/>
              </a:rPr>
              <a:t>non devono essere assoggettati a ritenuta eventuali penali o caparre o depositi cauzionali in quanto si tratta di somme di denaro diverse ed ulteriori rispetto al corrispettivo</a:t>
            </a:r>
          </a:p>
          <a:p>
            <a:pPr lvl="0" algn="l" rtl="0">
              <a:buClr>
                <a:srgbClr val="77CAEE"/>
              </a:buClr>
              <a:buSzPct val="45000"/>
              <a:buFont typeface="StarSymbol"/>
              <a:buChar char="●"/>
            </a:pPr>
            <a:r>
              <a:rPr lang="it-IT" sz="1800" dirty="0">
                <a:cs typeface="Tahoma" pitchFamily="2"/>
              </a:rPr>
              <a:t>Nell’importo del corrispettivo lordo sono incluse anche:</a:t>
            </a:r>
          </a:p>
          <a:p>
            <a:pPr lvl="0" algn="l" rtl="0">
              <a:buClr>
                <a:srgbClr val="77CAEE"/>
              </a:buClr>
              <a:buSzPct val="45000"/>
              <a:buFont typeface="StarSymbol"/>
              <a:buChar char="●"/>
            </a:pPr>
            <a:r>
              <a:rPr lang="it-IT" sz="1800" dirty="0">
                <a:cs typeface="Tahoma" pitchFamily="2"/>
              </a:rPr>
              <a:t>le somme corrisposte per le spese per servizi accessori eccetto il caso in cui tali spese siano sostenute direttamente dal conduttore</a:t>
            </a:r>
          </a:p>
          <a:p>
            <a:pPr lvl="0" algn="l" rtl="0">
              <a:buClr>
                <a:srgbClr val="77CAEE"/>
              </a:buClr>
              <a:buSzPct val="45000"/>
              <a:buFont typeface="StarSymbol"/>
              <a:buChar char="●"/>
            </a:pPr>
            <a:r>
              <a:rPr lang="it-IT" sz="1800" dirty="0">
                <a:cs typeface="Tahoma" pitchFamily="2"/>
              </a:rPr>
              <a:t>o siano a questi </a:t>
            </a:r>
            <a:r>
              <a:rPr lang="it-IT" sz="1800" dirty="0" err="1">
                <a:cs typeface="Tahoma" pitchFamily="2"/>
              </a:rPr>
              <a:t>riaddebitate</a:t>
            </a:r>
            <a:r>
              <a:rPr lang="it-IT" sz="1800" dirty="0">
                <a:cs typeface="Tahoma" pitchFamily="2"/>
              </a:rPr>
              <a:t> dal locatore sulla base dei costi e dei consumi effettivamente sostenuti</a:t>
            </a:r>
          </a:p>
          <a:p>
            <a:pPr lvl="0" algn="l" rtl="0">
              <a:buClr>
                <a:srgbClr val="77CAEE"/>
              </a:buClr>
              <a:buSzPct val="45000"/>
              <a:buFont typeface="StarSymbol"/>
              <a:buChar char="●"/>
            </a:pPr>
            <a:r>
              <a:rPr lang="it-IT" sz="1800" dirty="0">
                <a:cs typeface="Tahoma" pitchFamily="2"/>
              </a:rPr>
              <a:t>– l’importo della provvigione dovuta all’intermediario se è trattenuta dall’intermediario sul canone dovuto al locatore in base al contratto.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65554B00-868D-D50E-EDD6-48E92B26DF7F}"/>
              </a:ext>
            </a:extLst>
          </p:cNvPr>
          <p:cNvSpPr>
            <a:spLocks noGrp="1"/>
          </p:cNvSpPr>
          <p:nvPr>
            <p:ph type="sldNum" sz="quarter" idx="12"/>
          </p:nvPr>
        </p:nvSpPr>
        <p:spPr/>
        <p:txBody>
          <a:bodyPr/>
          <a:lstStyle/>
          <a:p>
            <a:pPr lvl="0"/>
            <a:fld id="{71264C44-8E08-4D37-8D81-516147A8350C}" type="slidenum">
              <a:t>15</a:t>
            </a:fld>
            <a:endParaRPr lang="it-IT"/>
          </a:p>
        </p:txBody>
      </p:sp>
      <p:sp>
        <p:nvSpPr>
          <p:cNvPr id="2" name="Titolo 1">
            <a:extLst>
              <a:ext uri="{FF2B5EF4-FFF2-40B4-BE49-F238E27FC236}">
                <a16:creationId xmlns:a16="http://schemas.microsoft.com/office/drawing/2014/main" id="{654D7D40-D000-44BF-6390-7CB4E0030407}"/>
              </a:ext>
            </a:extLst>
          </p:cNvPr>
          <p:cNvSpPr txBox="1">
            <a:spLocks noGrp="1"/>
          </p:cNvSpPr>
          <p:nvPr>
            <p:ph type="title" idx="4294967295"/>
          </p:nvPr>
        </p:nvSpPr>
        <p:spPr/>
        <p:txBody>
          <a:bodyPr vert="horz">
            <a:spAutoFit/>
          </a:bodyPr>
          <a:lstStyle/>
          <a:p>
            <a:pPr lvl="0" rtl="0"/>
            <a:r>
              <a:rPr lang="it-IT" sz="2000">
                <a:cs typeface="Tahoma" pitchFamily="2"/>
              </a:rPr>
              <a:t>LOCAZIONI BREVI E LOCAZIONI TURISTICHE </a:t>
            </a:r>
            <a:r>
              <a:rPr lang="it-IT" sz="2400">
                <a:cs typeface="Tahoma" pitchFamily="2"/>
              </a:rPr>
              <a:t>adempimenti Proprietario</a:t>
            </a:r>
          </a:p>
        </p:txBody>
      </p:sp>
      <p:sp>
        <p:nvSpPr>
          <p:cNvPr id="3" name="Segnaposto testo 2">
            <a:extLst>
              <a:ext uri="{FF2B5EF4-FFF2-40B4-BE49-F238E27FC236}">
                <a16:creationId xmlns:a16="http://schemas.microsoft.com/office/drawing/2014/main" id="{7C41B1CD-6813-6434-7161-A6412BE22D9B}"/>
              </a:ext>
            </a:extLst>
          </p:cNvPr>
          <p:cNvSpPr txBox="1">
            <a:spLocks noGrp="1"/>
          </p:cNvSpPr>
          <p:nvPr>
            <p:ph type="body" idx="4294967295"/>
          </p:nvPr>
        </p:nvSpPr>
        <p:spPr>
          <a:xfrm>
            <a:off x="360000" y="880709"/>
            <a:ext cx="9360000" cy="3960000"/>
          </a:xfrm>
        </p:spPr>
        <p:txBody>
          <a:bodyPr vert="horz"/>
          <a:lstStyle/>
          <a:p>
            <a:pPr lvl="0" algn="l" rtl="0">
              <a:buClr>
                <a:srgbClr val="77CAEE"/>
              </a:buClr>
              <a:buSzPct val="45000"/>
              <a:buFont typeface="OpenSymbol"/>
              <a:buChar char="●"/>
            </a:pPr>
            <a:r>
              <a:rPr lang="it-IT" sz="2000" dirty="0">
                <a:cs typeface="Tahoma" pitchFamily="2"/>
              </a:rPr>
              <a:t>RICHIEDERE CODICE IDENTIFICATIVO NAZIONALE (CIN) riferimento DL 145/2023 convertito in Legge n. 191/2023 – (in attesa pubblicazione GU avviso attestante l'entrata in funzione della banca dati nazionale e del portale telematico del Ministero del turismo)</a:t>
            </a:r>
          </a:p>
          <a:p>
            <a:pPr lvl="0" algn="l" rtl="0">
              <a:buClr>
                <a:srgbClr val="77CAEE"/>
              </a:buClr>
              <a:buSzPct val="45000"/>
              <a:buFont typeface="StarSymbol"/>
              <a:buChar char="●"/>
            </a:pPr>
            <a:r>
              <a:rPr lang="it-IT" sz="2000" dirty="0">
                <a:cs typeface="Tahoma" pitchFamily="2"/>
              </a:rPr>
              <a:t>COMUNICAZIONE ALLA PUBBLICA SICUREZZA (Dl 113/2018 convertito in legge 32 del 1° dicembre 2018). Solo per contratti con durata entro i 30 giorni. In caso di inosservanza, la sanzione resta quella prevista dall’articolo 17 del </a:t>
            </a:r>
            <a:r>
              <a:rPr lang="it-IT" sz="2000" dirty="0" err="1">
                <a:cs typeface="Tahoma" pitchFamily="2"/>
              </a:rPr>
              <a:t>Tulps</a:t>
            </a:r>
            <a:r>
              <a:rPr lang="it-IT" sz="2000" dirty="0">
                <a:cs typeface="Tahoma" pitchFamily="2"/>
              </a:rPr>
              <a:t>: arresto sino a tre mesi o ammenda sino a euro 206,00</a:t>
            </a:r>
          </a:p>
          <a:p>
            <a:pPr lvl="0" algn="l" rtl="0">
              <a:buClr>
                <a:srgbClr val="77CAEE"/>
              </a:buClr>
              <a:buSzPct val="45000"/>
              <a:buFont typeface="StarSymbol"/>
              <a:buChar char="●"/>
            </a:pPr>
            <a:r>
              <a:rPr lang="it-IT" sz="2000" dirty="0">
                <a:cs typeface="Tahoma" pitchFamily="2"/>
              </a:rPr>
              <a:t>IMPOSTA DI SOGGIORNO (Dl n.78/2010 modifiche Dlgs n. 23/2011 articolo 4) Versamenti entro il 15 del mese successivo al trimestre – Dichiarazione annuale entro il 30/6 di ogni anno</a:t>
            </a:r>
          </a:p>
          <a:p>
            <a:pPr lvl="0" algn="l" rtl="0">
              <a:buClr>
                <a:srgbClr val="77CAEE"/>
              </a:buClr>
              <a:buSzPct val="45000"/>
              <a:buFont typeface="StarSymbol"/>
              <a:buChar char="●"/>
            </a:pPr>
            <a:r>
              <a:rPr lang="it-IT" sz="2000" dirty="0">
                <a:cs typeface="Tahoma" pitchFamily="2"/>
              </a:rPr>
              <a:t>DICHIARARE REDDITI  </a:t>
            </a:r>
          </a:p>
          <a:p>
            <a:pPr lvl="0" algn="ctr" rtl="0">
              <a:buClr>
                <a:srgbClr val="77CAEE"/>
              </a:buClr>
              <a:buSzPct val="45000"/>
              <a:buFont typeface="StarSymbol"/>
              <a:buChar char="●"/>
            </a:pPr>
            <a:endParaRPr lang="it-IT" sz="2000" dirty="0">
              <a:cs typeface="Tahoma" pitchFamily="2"/>
            </a:endParaRPr>
          </a:p>
          <a:p>
            <a:pPr lvl="0" algn="ctr" rtl="0">
              <a:buClr>
                <a:srgbClr val="77CAEE"/>
              </a:buClr>
              <a:buSzPct val="45000"/>
              <a:buFont typeface="StarSymbol"/>
              <a:buChar char="●"/>
            </a:pPr>
            <a:endParaRPr lang="it-IT" sz="2000" dirty="0">
              <a:cs typeface="Tahoma" pitchFamily="2"/>
            </a:endParaRPr>
          </a:p>
          <a:p>
            <a:pPr lvl="0" algn="ctr" rtl="0">
              <a:buClr>
                <a:srgbClr val="77CAEE"/>
              </a:buClr>
              <a:buSzPct val="45000"/>
              <a:buFont typeface="StarSymbol"/>
              <a:buChar char="●"/>
            </a:pPr>
            <a:endParaRPr lang="it-IT" sz="2000" dirty="0">
              <a:cs typeface="Tahoma" pitchFamily="2"/>
            </a:endParaRPr>
          </a:p>
          <a:p>
            <a:pPr lvl="0" algn="ctr" rtl="0">
              <a:buClr>
                <a:srgbClr val="77CAEE"/>
              </a:buClr>
              <a:buSzPct val="45000"/>
              <a:buFont typeface="StarSymbol"/>
              <a:buChar char="●"/>
            </a:pPr>
            <a:endParaRPr lang="it-IT" sz="2000" dirty="0">
              <a:cs typeface="Tahoma" pitchFamily="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E8DF4B2C-3C64-A67F-FC59-4D0176CA13D1}"/>
              </a:ext>
            </a:extLst>
          </p:cNvPr>
          <p:cNvSpPr>
            <a:spLocks noGrp="1"/>
          </p:cNvSpPr>
          <p:nvPr>
            <p:ph type="sldNum" sz="quarter" idx="12"/>
          </p:nvPr>
        </p:nvSpPr>
        <p:spPr/>
        <p:txBody>
          <a:bodyPr/>
          <a:lstStyle/>
          <a:p>
            <a:pPr lvl="0"/>
            <a:fld id="{0B0CCD96-5883-4618-A66C-69F821E0F9AA}" type="slidenum">
              <a:t>16</a:t>
            </a:fld>
            <a:endParaRPr lang="it-IT"/>
          </a:p>
        </p:txBody>
      </p:sp>
      <p:sp>
        <p:nvSpPr>
          <p:cNvPr id="2" name="Titolo 1">
            <a:extLst>
              <a:ext uri="{FF2B5EF4-FFF2-40B4-BE49-F238E27FC236}">
                <a16:creationId xmlns:a16="http://schemas.microsoft.com/office/drawing/2014/main" id="{A8A615EC-DA3F-3A12-BD4C-62CCCA58A1F6}"/>
              </a:ext>
            </a:extLst>
          </p:cNvPr>
          <p:cNvSpPr txBox="1">
            <a:spLocks noGrp="1"/>
          </p:cNvSpPr>
          <p:nvPr>
            <p:ph type="title" idx="4294967295"/>
          </p:nvPr>
        </p:nvSpPr>
        <p:spPr/>
        <p:txBody>
          <a:bodyPr vert="horz">
            <a:spAutoFit/>
          </a:bodyPr>
          <a:lstStyle/>
          <a:p>
            <a:pPr lvl="0" rtl="0"/>
            <a:r>
              <a:rPr lang="it-IT">
                <a:cs typeface="Tahoma" pitchFamily="2"/>
              </a:rPr>
              <a:t>LOCAZIONI BREVI adempimenti  intermediario</a:t>
            </a:r>
          </a:p>
        </p:txBody>
      </p:sp>
      <p:sp>
        <p:nvSpPr>
          <p:cNvPr id="3" name="Segnaposto testo 2">
            <a:extLst>
              <a:ext uri="{FF2B5EF4-FFF2-40B4-BE49-F238E27FC236}">
                <a16:creationId xmlns:a16="http://schemas.microsoft.com/office/drawing/2014/main" id="{24FBBD90-0AC4-1C63-5C31-5F5A8B7FACB7}"/>
              </a:ext>
            </a:extLst>
          </p:cNvPr>
          <p:cNvSpPr txBox="1">
            <a:spLocks noGrp="1"/>
          </p:cNvSpPr>
          <p:nvPr>
            <p:ph type="body" idx="4294967295"/>
          </p:nvPr>
        </p:nvSpPr>
        <p:spPr/>
        <p:txBody>
          <a:bodyPr vert="horz"/>
          <a:lstStyle/>
          <a:p>
            <a:pPr lvl="0" rtl="0"/>
            <a:endParaRPr lang="it-IT">
              <a:cs typeface="Tahoma" pitchFamily="2"/>
            </a:endParaRPr>
          </a:p>
          <a:p>
            <a:pPr lvl="0" rtl="0">
              <a:buClr>
                <a:srgbClr val="77CAEE"/>
              </a:buClr>
              <a:buSzPct val="45000"/>
              <a:buFont typeface="StarSymbol"/>
              <a:buChar char="●"/>
            </a:pPr>
            <a:r>
              <a:rPr lang="it-IT">
                <a:cs typeface="Tahoma" pitchFamily="2"/>
              </a:rPr>
              <a:t>RITENUTA FISCALE del 21%</a:t>
            </a:r>
          </a:p>
          <a:p>
            <a:pPr lvl="0" rtl="0">
              <a:buClr>
                <a:srgbClr val="77CAEE"/>
              </a:buClr>
              <a:buSzPct val="45000"/>
              <a:buFont typeface="StarSymbol"/>
              <a:buChar char="●"/>
            </a:pPr>
            <a:r>
              <a:rPr lang="it-IT">
                <a:cs typeface="Tahoma" pitchFamily="2"/>
              </a:rPr>
              <a:t>CERTIFICAZIONE UNICA entro il 16/3</a:t>
            </a:r>
          </a:p>
          <a:p>
            <a:pPr lvl="0" rtl="0">
              <a:buClr>
                <a:srgbClr val="77CAEE"/>
              </a:buClr>
              <a:buSzPct val="45000"/>
              <a:buFont typeface="StarSymbol"/>
              <a:buChar char="●"/>
            </a:pPr>
            <a:r>
              <a:rPr lang="it-IT">
                <a:cs typeface="Tahoma" pitchFamily="2"/>
              </a:rPr>
              <a:t>COMUNICAZIONE DATI entro il 30/6 dell’anno successivo</a:t>
            </a:r>
          </a:p>
          <a:p>
            <a:pPr lvl="0" rtl="0">
              <a:buClr>
                <a:srgbClr val="77CAEE"/>
              </a:buClr>
              <a:buSzPct val="45000"/>
              <a:buFont typeface="StarSymbol"/>
              <a:buChar char="●"/>
            </a:pPr>
            <a:endParaRPr lang="it-IT">
              <a:cs typeface="Tahoma" pitchFamily="2"/>
            </a:endParaRPr>
          </a:p>
          <a:p>
            <a:pPr lvl="0" rtl="0">
              <a:buClr>
                <a:srgbClr val="77CAEE"/>
              </a:buClr>
              <a:buSzPct val="45000"/>
              <a:buFont typeface="StarSymbol"/>
              <a:buChar char="●"/>
            </a:pPr>
            <a:endParaRPr lang="it-IT">
              <a:cs typeface="Tahoma" pitchFamily="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32737522-A4F1-B7C2-07F2-D0D4CF2961AE}"/>
              </a:ext>
            </a:extLst>
          </p:cNvPr>
          <p:cNvSpPr>
            <a:spLocks noGrp="1"/>
          </p:cNvSpPr>
          <p:nvPr>
            <p:ph type="sldNum" sz="quarter" idx="12"/>
          </p:nvPr>
        </p:nvSpPr>
        <p:spPr/>
        <p:txBody>
          <a:bodyPr/>
          <a:lstStyle/>
          <a:p>
            <a:pPr lvl="0"/>
            <a:fld id="{B0C163F9-B5F2-45A7-9139-17C6F25EA484}" type="slidenum">
              <a:t>17</a:t>
            </a:fld>
            <a:endParaRPr lang="it-IT"/>
          </a:p>
        </p:txBody>
      </p:sp>
      <p:sp>
        <p:nvSpPr>
          <p:cNvPr id="2" name="Titolo 1">
            <a:extLst>
              <a:ext uri="{FF2B5EF4-FFF2-40B4-BE49-F238E27FC236}">
                <a16:creationId xmlns:a16="http://schemas.microsoft.com/office/drawing/2014/main" id="{E217AB5B-6413-0BBF-BC44-E1F58ADEB65D}"/>
              </a:ext>
            </a:extLst>
          </p:cNvPr>
          <p:cNvSpPr txBox="1">
            <a:spLocks noGrp="1"/>
          </p:cNvSpPr>
          <p:nvPr>
            <p:ph type="title" idx="4294967295"/>
          </p:nvPr>
        </p:nvSpPr>
        <p:spPr/>
        <p:txBody>
          <a:bodyPr vert="horz">
            <a:spAutoFit/>
          </a:bodyPr>
          <a:lstStyle/>
          <a:p>
            <a:pPr lvl="0" rtl="0"/>
            <a:r>
              <a:rPr lang="it-IT">
                <a:cs typeface="Tahoma" pitchFamily="2"/>
              </a:rPr>
              <a:t>LOCAZIONI BREVI – Intermediari non residenti</a:t>
            </a:r>
          </a:p>
        </p:txBody>
      </p:sp>
      <p:sp>
        <p:nvSpPr>
          <p:cNvPr id="3" name="Segnaposto testo 2">
            <a:extLst>
              <a:ext uri="{FF2B5EF4-FFF2-40B4-BE49-F238E27FC236}">
                <a16:creationId xmlns:a16="http://schemas.microsoft.com/office/drawing/2014/main" id="{8E0A354B-1C61-9A9F-09A9-277DF787479D}"/>
              </a:ext>
            </a:extLst>
          </p:cNvPr>
          <p:cNvSpPr txBox="1">
            <a:spLocks noGrp="1"/>
          </p:cNvSpPr>
          <p:nvPr>
            <p:ph type="body" idx="4294967295"/>
          </p:nvPr>
        </p:nvSpPr>
        <p:spPr/>
        <p:txBody>
          <a:bodyPr vert="horz"/>
          <a:lstStyle/>
          <a:p>
            <a:pPr lvl="0" algn="l" rtl="0"/>
            <a:r>
              <a:rPr lang="it-IT" sz="2000" dirty="0">
                <a:cs typeface="Tahoma" pitchFamily="2"/>
              </a:rPr>
              <a:t>L’intermediario non residente è obbligato a versare la ritenuta all’Erario </a:t>
            </a:r>
            <a:br>
              <a:rPr lang="it-IT" sz="2000" dirty="0">
                <a:cs typeface="Tahoma" pitchFamily="2"/>
              </a:rPr>
            </a:br>
            <a:r>
              <a:rPr lang="it-IT" sz="2000" dirty="0">
                <a:cs typeface="Tahoma" pitchFamily="2"/>
              </a:rPr>
              <a:t>(Dl 50/2017 articolo 4 comma 5-bis)</a:t>
            </a:r>
          </a:p>
          <a:p>
            <a:pPr lvl="0" algn="l" rtl="0">
              <a:buClr>
                <a:srgbClr val="77CAEE"/>
              </a:buClr>
              <a:buSzPct val="45000"/>
              <a:buFont typeface="StarSymbol"/>
              <a:buChar char="●"/>
            </a:pPr>
            <a:r>
              <a:rPr lang="it-IT" sz="2000" dirty="0">
                <a:cs typeface="Tahoma" pitchFamily="2"/>
              </a:rPr>
              <a:t>Adempimenti tramite la stabile organizzazione per:</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soggetti non residenti in possesso di una stabile organizzazione in Italia;</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soggetti residenti al di fuori dell’Unione europea, in possesso di una  stabile organizzazione in uno Stato membro dell’Unione europea;</a:t>
            </a:r>
          </a:p>
          <a:p>
            <a:pPr lvl="0" algn="l" rtl="0">
              <a:buClr>
                <a:srgbClr val="77CAEE"/>
              </a:buClr>
              <a:buSzPct val="45000"/>
              <a:buFont typeface="StarSymbol"/>
              <a:buChar char="●"/>
            </a:pPr>
            <a:r>
              <a:rPr lang="it-IT" sz="2000" dirty="0">
                <a:cs typeface="Tahoma" pitchFamily="2"/>
              </a:rPr>
              <a:t>Adempimenti tramite la nomina del rappresentante fiscale per:</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soggetti non residenti privi di stabile organizzazione in uno Stato membro dell’Unione europea</a:t>
            </a:r>
          </a:p>
          <a:p>
            <a:pPr lvl="0" algn="l" rtl="0"/>
            <a:endParaRPr lang="it-IT" sz="2000" dirty="0">
              <a:cs typeface="Tahoma" pitchFamily="2"/>
            </a:endParaRPr>
          </a:p>
          <a:p>
            <a:pPr lvl="0" algn="l" rtl="0"/>
            <a:endParaRPr lang="it-IT" sz="2000" dirty="0">
              <a:cs typeface="Tahoma" pitchFamily="2"/>
            </a:endParaRPr>
          </a:p>
          <a:p>
            <a:pPr lvl="0" algn="l" rtl="0"/>
            <a:r>
              <a:rPr lang="it-IT" sz="2000" dirty="0">
                <a:cs typeface="Tahoma" pitchFamily="2"/>
              </a:rPr>
              <a:t> </a:t>
            </a:r>
          </a:p>
          <a:p>
            <a:pPr lvl="0" algn="l" rtl="0"/>
            <a:endParaRPr lang="it-IT" sz="2000" dirty="0">
              <a:cs typeface="Tahoma" pitchFamily="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97AB817D-F923-1BCC-1520-B28FC7BA5BBA}"/>
              </a:ext>
            </a:extLst>
          </p:cNvPr>
          <p:cNvSpPr>
            <a:spLocks noGrp="1"/>
          </p:cNvSpPr>
          <p:nvPr>
            <p:ph type="sldNum" sz="quarter" idx="12"/>
          </p:nvPr>
        </p:nvSpPr>
        <p:spPr/>
        <p:txBody>
          <a:bodyPr/>
          <a:lstStyle/>
          <a:p>
            <a:pPr lvl="0"/>
            <a:fld id="{6B6EB43F-9193-49D1-834D-4B2707731BF1}" type="slidenum">
              <a:t>18</a:t>
            </a:fld>
            <a:endParaRPr lang="it-IT"/>
          </a:p>
        </p:txBody>
      </p:sp>
      <p:sp>
        <p:nvSpPr>
          <p:cNvPr id="2" name="Titolo 1">
            <a:extLst>
              <a:ext uri="{FF2B5EF4-FFF2-40B4-BE49-F238E27FC236}">
                <a16:creationId xmlns:a16="http://schemas.microsoft.com/office/drawing/2014/main" id="{4B0CBE14-4E2E-09B3-F1AF-48B1165D48FE}"/>
              </a:ext>
            </a:extLst>
          </p:cNvPr>
          <p:cNvSpPr txBox="1">
            <a:spLocks noGrp="1"/>
          </p:cNvSpPr>
          <p:nvPr>
            <p:ph type="title" idx="4294967295"/>
          </p:nvPr>
        </p:nvSpPr>
        <p:spPr/>
        <p:txBody>
          <a:bodyPr vert="horz">
            <a:spAutoFit/>
          </a:bodyPr>
          <a:lstStyle/>
          <a:p>
            <a:pPr lvl="0" rtl="0"/>
            <a:r>
              <a:rPr lang="it-IT">
                <a:cs typeface="Tahoma" pitchFamily="2"/>
              </a:rPr>
              <a:t>ALIQUOTE IRPEF 2024</a:t>
            </a:r>
          </a:p>
        </p:txBody>
      </p:sp>
      <p:sp>
        <p:nvSpPr>
          <p:cNvPr id="3" name="Segnaposto testo 2">
            <a:extLst>
              <a:ext uri="{FF2B5EF4-FFF2-40B4-BE49-F238E27FC236}">
                <a16:creationId xmlns:a16="http://schemas.microsoft.com/office/drawing/2014/main" id="{D85C4767-C3E9-844A-62B1-FF190D4BD909}"/>
              </a:ext>
            </a:extLst>
          </p:cNvPr>
          <p:cNvSpPr txBox="1">
            <a:spLocks noGrp="1"/>
          </p:cNvSpPr>
          <p:nvPr>
            <p:ph type="body" idx="4294967295"/>
          </p:nvPr>
        </p:nvSpPr>
        <p:spPr/>
        <p:txBody>
          <a:bodyPr vert="horz"/>
          <a:lstStyle/>
          <a:p>
            <a:pPr lvl="0" algn="l" rtl="0"/>
            <a:endParaRPr lang="it-IT">
              <a:cs typeface="Tahoma" pitchFamily="2"/>
            </a:endParaRPr>
          </a:p>
          <a:p>
            <a:pPr lvl="0" algn="l" rtl="0"/>
            <a:r>
              <a:rPr lang="it-IT">
                <a:cs typeface="Tahoma" pitchFamily="2"/>
              </a:rPr>
              <a:t>Aliquote Irpef in vigore dal 1° gennaio 2024 (D.Lgs. 30 dicembre 2023, n. 216):</a:t>
            </a:r>
          </a:p>
          <a:p>
            <a:pPr lvl="0" algn="l" rtl="0">
              <a:buClr>
                <a:srgbClr val="77CAEE"/>
              </a:buClr>
              <a:buSzPct val="45000"/>
              <a:buFont typeface="StarSymbol"/>
              <a:buChar char="●"/>
            </a:pPr>
            <a:r>
              <a:rPr lang="it-IT">
                <a:cs typeface="Tahoma" pitchFamily="2"/>
              </a:rPr>
              <a:t>23 per cento per i redditi fino a 28.000 euro</a:t>
            </a:r>
          </a:p>
          <a:p>
            <a:pPr lvl="0" algn="l" rtl="0">
              <a:buClr>
                <a:srgbClr val="77CAEE"/>
              </a:buClr>
              <a:buSzPct val="45000"/>
              <a:buFont typeface="StarSymbol"/>
              <a:buChar char="●"/>
            </a:pPr>
            <a:r>
              <a:rPr lang="it-IT">
                <a:cs typeface="Tahoma" pitchFamily="2"/>
              </a:rPr>
              <a:t>35 per cento per i redditi superiori a 28.000 euro e fino a 50.000 euro</a:t>
            </a:r>
          </a:p>
          <a:p>
            <a:pPr lvl="0" algn="l" rtl="0">
              <a:buClr>
                <a:srgbClr val="77CAEE"/>
              </a:buClr>
              <a:buSzPct val="45000"/>
              <a:buFont typeface="StarSymbol"/>
              <a:buChar char="●"/>
            </a:pPr>
            <a:r>
              <a:rPr lang="it-IT">
                <a:cs typeface="Tahoma" pitchFamily="2"/>
              </a:rPr>
              <a:t>43 per cento per i redditi che superano 50.000 euro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6" name="Segnaposto numero diapositiva 3">
            <a:extLst>
              <a:ext uri="{FF2B5EF4-FFF2-40B4-BE49-F238E27FC236}">
                <a16:creationId xmlns:a16="http://schemas.microsoft.com/office/drawing/2014/main" id="{3DF40C13-FB90-344A-CEA5-AF35F583748C}"/>
              </a:ext>
            </a:extLst>
          </p:cNvPr>
          <p:cNvSpPr>
            <a:spLocks noGrp="1"/>
          </p:cNvSpPr>
          <p:nvPr>
            <p:ph type="sldNum" sz="quarter" idx="12"/>
          </p:nvPr>
        </p:nvSpPr>
        <p:spPr/>
        <p:txBody>
          <a:bodyPr/>
          <a:lstStyle/>
          <a:p>
            <a:pPr lvl="0"/>
            <a:fld id="{C27C9958-7EC5-4BE8-9693-605B2AD48A03}" type="slidenum">
              <a:t>19</a:t>
            </a:fld>
            <a:endParaRPr lang="it-IT"/>
          </a:p>
        </p:txBody>
      </p:sp>
      <p:sp>
        <p:nvSpPr>
          <p:cNvPr id="2" name="Titolo 1">
            <a:extLst>
              <a:ext uri="{FF2B5EF4-FFF2-40B4-BE49-F238E27FC236}">
                <a16:creationId xmlns:a16="http://schemas.microsoft.com/office/drawing/2014/main" id="{F73F5F55-C9E4-B427-DDA0-47FC05131FEB}"/>
              </a:ext>
            </a:extLst>
          </p:cNvPr>
          <p:cNvSpPr txBox="1">
            <a:spLocks noGrp="1"/>
          </p:cNvSpPr>
          <p:nvPr>
            <p:ph type="title" idx="4294967295"/>
          </p:nvPr>
        </p:nvSpPr>
        <p:spPr/>
        <p:txBody>
          <a:bodyPr vert="horz">
            <a:spAutoFit/>
          </a:bodyPr>
          <a:lstStyle/>
          <a:p>
            <a:pPr lvl="0" rtl="0"/>
            <a:r>
              <a:rPr lang="it-IT">
                <a:cs typeface="Tahoma" pitchFamily="2"/>
              </a:rPr>
              <a:t>LOCAZIONI BREVI </a:t>
            </a:r>
            <a:r>
              <a:rPr lang="it-IT" sz="2400">
                <a:cs typeface="Tahoma" pitchFamily="2"/>
              </a:rPr>
              <a:t> tassazione a confronto</a:t>
            </a:r>
          </a:p>
        </p:txBody>
      </p:sp>
      <p:sp>
        <p:nvSpPr>
          <p:cNvPr id="3" name="Segnaposto testo 2">
            <a:extLst>
              <a:ext uri="{FF2B5EF4-FFF2-40B4-BE49-F238E27FC236}">
                <a16:creationId xmlns:a16="http://schemas.microsoft.com/office/drawing/2014/main" id="{90BA641C-3577-E681-7667-1C166CD44560}"/>
              </a:ext>
            </a:extLst>
          </p:cNvPr>
          <p:cNvSpPr txBox="1">
            <a:spLocks noGrp="1"/>
          </p:cNvSpPr>
          <p:nvPr>
            <p:ph type="body" idx="4294967295"/>
          </p:nvPr>
        </p:nvSpPr>
        <p:spPr>
          <a:xfrm>
            <a:off x="360000" y="900000"/>
            <a:ext cx="9360000" cy="3600000"/>
          </a:xfrm>
        </p:spPr>
        <p:txBody>
          <a:bodyPr vert="horz"/>
          <a:lstStyle/>
          <a:p>
            <a:pPr lvl="0" algn="l" rtl="0"/>
            <a:r>
              <a:rPr lang="it-IT" sz="2000">
                <a:cs typeface="Tahoma" pitchFamily="2"/>
              </a:rPr>
              <a:t>Canone di locazione annuo di €.10.000 (di un solo immobile)</a:t>
            </a:r>
          </a:p>
          <a:p>
            <a:pPr lvl="0" algn="l" rtl="0"/>
            <a:endParaRPr lang="it-IT" sz="2000">
              <a:cs typeface="Tahoma" pitchFamily="2"/>
            </a:endParaRPr>
          </a:p>
          <a:p>
            <a:pPr lvl="0" algn="l" rtl="0"/>
            <a:endParaRPr lang="it-IT" sz="2000">
              <a:cs typeface="Tahoma" pitchFamily="2"/>
            </a:endParaRPr>
          </a:p>
        </p:txBody>
      </p:sp>
      <p:graphicFrame>
        <p:nvGraphicFramePr>
          <p:cNvPr id="4" name="Tabella 3">
            <a:extLst>
              <a:ext uri="{FF2B5EF4-FFF2-40B4-BE49-F238E27FC236}">
                <a16:creationId xmlns:a16="http://schemas.microsoft.com/office/drawing/2014/main" id="{E409E5BF-0F45-AB9D-A824-8E24186C55A3}"/>
              </a:ext>
            </a:extLst>
          </p:cNvPr>
          <p:cNvGraphicFramePr>
            <a:graphicFrameLocks noGrp="1"/>
          </p:cNvGraphicFramePr>
          <p:nvPr/>
        </p:nvGraphicFramePr>
        <p:xfrm>
          <a:off x="720000" y="1800000"/>
          <a:ext cx="8819999" cy="2957760"/>
        </p:xfrm>
        <a:graphic>
          <a:graphicData uri="http://schemas.openxmlformats.org/drawingml/2006/table">
            <a:tbl>
              <a:tblPr firstRow="1" bandRow="1">
                <a:tableStyleId>{4815216D-5661-4E99-B0EC-B0F99ACE7F8F}</a:tableStyleId>
              </a:tblPr>
              <a:tblGrid>
                <a:gridCol w="2939760">
                  <a:extLst>
                    <a:ext uri="{9D8B030D-6E8A-4147-A177-3AD203B41FA5}">
                      <a16:colId xmlns:a16="http://schemas.microsoft.com/office/drawing/2014/main" val="1448559263"/>
                    </a:ext>
                  </a:extLst>
                </a:gridCol>
                <a:gridCol w="2939760">
                  <a:extLst>
                    <a:ext uri="{9D8B030D-6E8A-4147-A177-3AD203B41FA5}">
                      <a16:colId xmlns:a16="http://schemas.microsoft.com/office/drawing/2014/main" val="1013989801"/>
                    </a:ext>
                  </a:extLst>
                </a:gridCol>
                <a:gridCol w="2940479">
                  <a:extLst>
                    <a:ext uri="{9D8B030D-6E8A-4147-A177-3AD203B41FA5}">
                      <a16:colId xmlns:a16="http://schemas.microsoft.com/office/drawing/2014/main" val="4112171537"/>
                    </a:ext>
                  </a:extLst>
                </a:gridCol>
              </a:tblGrid>
              <a:tr h="381600">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Persona Fisica -</a:t>
                      </a:r>
                      <a:r>
                        <a:rPr lang="it-IT" sz="1500" b="0" i="0" u="none" strike="noStrike" kern="1200" cap="none">
                          <a:ln>
                            <a:noFill/>
                          </a:ln>
                          <a:latin typeface="Liberation Sans" pitchFamily="18"/>
                          <a:ea typeface="Segoe UI" pitchFamily="2"/>
                          <a:cs typeface="Tahoma" pitchFamily="2"/>
                        </a:rPr>
                        <a:t> Imposta</a:t>
                      </a: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Società di capitali - </a:t>
                      </a:r>
                      <a:r>
                        <a:rPr lang="it-IT" sz="1500" b="0" i="0" u="none" strike="noStrike" kern="1200" cap="none">
                          <a:ln>
                            <a:noFill/>
                          </a:ln>
                          <a:latin typeface="Liberation Sans" pitchFamily="18"/>
                          <a:ea typeface="Segoe UI" pitchFamily="2"/>
                          <a:cs typeface="Tahoma" pitchFamily="2"/>
                        </a:rPr>
                        <a:t>Imposta</a:t>
                      </a:r>
                    </a:p>
                  </a:txBody>
                  <a:tcPr/>
                </a:tc>
                <a:extLst>
                  <a:ext uri="{0D108BD9-81ED-4DB2-BD59-A6C34878D82A}">
                    <a16:rowId xmlns:a16="http://schemas.microsoft.com/office/drawing/2014/main" val="3708374833"/>
                  </a:ext>
                </a:extLst>
              </a:tr>
              <a:tr h="381600">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Cedolare secca 21%</a:t>
                      </a:r>
                    </a:p>
                  </a:txBody>
                  <a:tcPr/>
                </a:tc>
                <a:tc>
                  <a:txBody>
                    <a:bodyPr/>
                    <a:lstStyle/>
                    <a:p>
                      <a:pPr marL="0" marR="0" lvl="0" indent="0" hangingPunct="0">
                        <a:lnSpc>
                          <a:spcPct val="100000"/>
                        </a:lnSpc>
                        <a:spcBef>
                          <a:spcPts val="0"/>
                        </a:spcBef>
                        <a:spcAft>
                          <a:spcPts val="0"/>
                        </a:spcAft>
                        <a:buNone/>
                        <a:tabLst/>
                        <a:defRPr b="1">
                          <a:solidFill>
                            <a:srgbClr val="C9211E"/>
                          </a:solidFill>
                        </a:defRPr>
                      </a:pPr>
                      <a:r>
                        <a:rPr lang="it-IT" sz="1800" b="1" i="0" u="none" strike="noStrike" kern="1200" cap="none">
                          <a:ln>
                            <a:noFill/>
                          </a:ln>
                          <a:solidFill>
                            <a:srgbClr val="C9211E"/>
                          </a:solidFill>
                          <a:latin typeface="Liberation Sans" pitchFamily="18"/>
                          <a:ea typeface="Segoe UI" pitchFamily="2"/>
                          <a:cs typeface="Tahoma" pitchFamily="2"/>
                        </a:rPr>
                        <a:t>2.100</a:t>
                      </a:r>
                    </a:p>
                  </a:txBody>
                  <a:tcPr/>
                </a:tc>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extLst>
                  <a:ext uri="{0D108BD9-81ED-4DB2-BD59-A6C34878D82A}">
                    <a16:rowId xmlns:a16="http://schemas.microsoft.com/office/drawing/2014/main" val="2686768089"/>
                  </a:ext>
                </a:extLst>
              </a:tr>
              <a:tr h="463680">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Ires 24%</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Irap 3,9%</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Totale</a:t>
                      </a: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n.b. la società si deduce i costi</a:t>
                      </a: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2.400   </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   390</a:t>
                      </a:r>
                    </a:p>
                    <a:p>
                      <a:pPr marL="0" marR="0" lvl="0" indent="0" hangingPunct="0">
                        <a:lnSpc>
                          <a:spcPct val="100000"/>
                        </a:lnSpc>
                        <a:spcBef>
                          <a:spcPts val="0"/>
                        </a:spcBef>
                        <a:spcAft>
                          <a:spcPts val="0"/>
                        </a:spcAft>
                        <a:buNone/>
                        <a:tabLst/>
                      </a:pPr>
                      <a:r>
                        <a:rPr lang="it-IT" sz="1800" b="1" i="0" u="none" strike="noStrike" kern="1200" cap="none">
                          <a:ln>
                            <a:noFill/>
                          </a:ln>
                          <a:solidFill>
                            <a:srgbClr val="C9211E"/>
                          </a:solidFill>
                          <a:latin typeface="Liberation Sans" pitchFamily="18"/>
                          <a:ea typeface="Segoe UI" pitchFamily="2"/>
                          <a:cs typeface="Tahoma" pitchFamily="2"/>
                        </a:rPr>
                        <a:t>2.790</a:t>
                      </a:r>
                    </a:p>
                  </a:txBody>
                  <a:tcPr/>
                </a:tc>
                <a:extLst>
                  <a:ext uri="{0D108BD9-81ED-4DB2-BD59-A6C34878D82A}">
                    <a16:rowId xmlns:a16="http://schemas.microsoft.com/office/drawing/2014/main" val="3005777807"/>
                  </a:ext>
                </a:extLst>
              </a:tr>
              <a:tr h="584280">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Tassazione ordinaria</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(10000x95%x23%)</a:t>
                      </a:r>
                    </a:p>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a:txBody>
                  <a:tcPr/>
                </a:tc>
                <a:tc>
                  <a:txBody>
                    <a:bodyPr/>
                    <a:lstStyle/>
                    <a:p>
                      <a:pPr marL="0" marR="0" lvl="0" indent="0" hangingPunct="0">
                        <a:lnSpc>
                          <a:spcPct val="100000"/>
                        </a:lnSpc>
                        <a:spcBef>
                          <a:spcPts val="0"/>
                        </a:spcBef>
                        <a:spcAft>
                          <a:spcPts val="0"/>
                        </a:spcAft>
                        <a:buNone/>
                        <a:tabLst/>
                        <a:defRPr b="1">
                          <a:solidFill>
                            <a:srgbClr val="C9211E"/>
                          </a:solidFill>
                        </a:defRPr>
                      </a:pPr>
                      <a:r>
                        <a:rPr lang="it-IT" sz="1800" b="1" i="0" u="none" strike="noStrike" kern="1200" cap="none">
                          <a:ln>
                            <a:noFill/>
                          </a:ln>
                          <a:solidFill>
                            <a:srgbClr val="C9211E"/>
                          </a:solidFill>
                          <a:latin typeface="Liberation Sans" pitchFamily="18"/>
                          <a:ea typeface="Segoe UI" pitchFamily="2"/>
                          <a:cs typeface="Tahoma" pitchFamily="2"/>
                        </a:rPr>
                        <a:t>2.185</a:t>
                      </a:r>
                    </a:p>
                  </a:txBody>
                  <a:tcPr/>
                </a:tc>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extLst>
                  <a:ext uri="{0D108BD9-81ED-4DB2-BD59-A6C34878D82A}">
                    <a16:rowId xmlns:a16="http://schemas.microsoft.com/office/drawing/2014/main" val="2840623981"/>
                  </a:ext>
                </a:extLst>
              </a:tr>
              <a:tr h="216000">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Cedolare conveniente</a:t>
                      </a:r>
                    </a:p>
                  </a:txBody>
                  <a:tcPr/>
                </a:tc>
                <a:tc>
                  <a:txBody>
                    <a:bodyPr/>
                    <a:lstStyle/>
                    <a:p>
                      <a:pPr marL="0" marR="0" lvl="0" indent="0" hangingPunct="0">
                        <a:lnSpc>
                          <a:spcPct val="100000"/>
                        </a:lnSpc>
                        <a:spcBef>
                          <a:spcPts val="0"/>
                        </a:spcBef>
                        <a:spcAft>
                          <a:spcPts val="0"/>
                        </a:spcAft>
                        <a:buNone/>
                        <a:tabLst/>
                        <a:defRPr b="1">
                          <a:solidFill>
                            <a:srgbClr val="C9211E"/>
                          </a:solidFill>
                        </a:defRPr>
                      </a:pPr>
                      <a:r>
                        <a:rPr lang="it-IT" sz="1800" b="1" i="0" u="none" strike="noStrike" kern="1200" cap="none">
                          <a:ln>
                            <a:noFill/>
                          </a:ln>
                          <a:solidFill>
                            <a:srgbClr val="C9211E"/>
                          </a:solidFill>
                          <a:latin typeface="Liberation Sans" pitchFamily="18"/>
                          <a:ea typeface="Segoe UI" pitchFamily="2"/>
                          <a:cs typeface="Tahoma" pitchFamily="2"/>
                        </a:rPr>
                        <a:t>-85</a:t>
                      </a:r>
                    </a:p>
                  </a:txBody>
                  <a:tcPr/>
                </a:tc>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extLst>
                  <a:ext uri="{0D108BD9-81ED-4DB2-BD59-A6C34878D82A}">
                    <a16:rowId xmlns:a16="http://schemas.microsoft.com/office/drawing/2014/main" val="40714491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7B43650C-303E-3B04-5EB8-A089FF3BF21F}"/>
              </a:ext>
            </a:extLst>
          </p:cNvPr>
          <p:cNvSpPr>
            <a:spLocks noGrp="1"/>
          </p:cNvSpPr>
          <p:nvPr>
            <p:ph type="sldNum" sz="quarter" idx="12"/>
          </p:nvPr>
        </p:nvSpPr>
        <p:spPr/>
        <p:txBody>
          <a:bodyPr/>
          <a:lstStyle/>
          <a:p>
            <a:pPr lvl="0"/>
            <a:fld id="{6ABF9F98-7BA2-4C52-BD07-7C071D87E138}" type="slidenum">
              <a:t>2</a:t>
            </a:fld>
            <a:endParaRPr lang="it-IT"/>
          </a:p>
        </p:txBody>
      </p:sp>
      <p:sp>
        <p:nvSpPr>
          <p:cNvPr id="2" name="Titolo 1">
            <a:extLst>
              <a:ext uri="{FF2B5EF4-FFF2-40B4-BE49-F238E27FC236}">
                <a16:creationId xmlns:a16="http://schemas.microsoft.com/office/drawing/2014/main" id="{43B8E127-CA8E-4356-90D8-5B46EEAA3055}"/>
              </a:ext>
            </a:extLst>
          </p:cNvPr>
          <p:cNvSpPr txBox="1">
            <a:spLocks noGrp="1"/>
          </p:cNvSpPr>
          <p:nvPr>
            <p:ph type="title" idx="4294967295"/>
          </p:nvPr>
        </p:nvSpPr>
        <p:spPr/>
        <p:txBody>
          <a:bodyPr vert="horz">
            <a:spAutoFit/>
          </a:bodyPr>
          <a:lstStyle/>
          <a:p>
            <a:pPr lvl="0" rtl="0"/>
            <a:r>
              <a:rPr lang="it-IT">
                <a:cs typeface="Tahoma" pitchFamily="2"/>
              </a:rPr>
              <a:t>LOCAZIONI BREVI</a:t>
            </a:r>
          </a:p>
        </p:txBody>
      </p:sp>
      <p:sp>
        <p:nvSpPr>
          <p:cNvPr id="3" name="Segnaposto testo 2">
            <a:extLst>
              <a:ext uri="{FF2B5EF4-FFF2-40B4-BE49-F238E27FC236}">
                <a16:creationId xmlns:a16="http://schemas.microsoft.com/office/drawing/2014/main" id="{7498D5F7-F5DB-5BDB-DA2B-86552A0429DD}"/>
              </a:ext>
            </a:extLst>
          </p:cNvPr>
          <p:cNvSpPr txBox="1">
            <a:spLocks noGrp="1"/>
          </p:cNvSpPr>
          <p:nvPr>
            <p:ph type="body" idx="4294967295"/>
          </p:nvPr>
        </p:nvSpPr>
        <p:spPr>
          <a:xfrm>
            <a:off x="105509" y="1080000"/>
            <a:ext cx="9975116" cy="3600000"/>
          </a:xfrm>
        </p:spPr>
        <p:txBody>
          <a:bodyPr vert="horz"/>
          <a:lstStyle/>
          <a:p>
            <a:pPr lvl="0" algn="l" rtl="0"/>
            <a:r>
              <a:rPr lang="it-IT" sz="2000" dirty="0">
                <a:cs typeface="Tahoma" pitchFamily="2"/>
              </a:rPr>
              <a:t>Riferimento normativo: art. 4 del D.L. n. 50 convertito dalla legge n. 96 del 21/6/2017 </a:t>
            </a:r>
            <a:br>
              <a:rPr lang="it-IT" sz="2000" dirty="0">
                <a:cs typeface="Tahoma" pitchFamily="2"/>
              </a:rPr>
            </a:br>
            <a:br>
              <a:rPr lang="it-IT" sz="2000" dirty="0">
                <a:cs typeface="Tahoma" pitchFamily="2"/>
              </a:rPr>
            </a:br>
            <a:r>
              <a:rPr lang="it-IT" sz="2000" dirty="0">
                <a:cs typeface="Tahoma" pitchFamily="2"/>
              </a:rPr>
              <a:t>Contratti di locazione per finalità abitative e turistiche:</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Durata non superiore a 30 giorni</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Stipulati dal 1° giugno 2017</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Categoria di immobili da A1 ad A11 (esclusi A10) comprese cantine e box</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Stipulati tra persone fisiche al di fuori dell’esercizio di attività d’impresa</a:t>
            </a:r>
          </a:p>
          <a:p>
            <a:pPr marL="0" lvl="1" indent="0" hangingPunct="0">
              <a:spcBef>
                <a:spcPts val="1060"/>
              </a:spcBef>
              <a:buClr>
                <a:srgbClr val="77CAEE"/>
              </a:buClr>
              <a:buSzPct val="45000"/>
              <a:buFont typeface="OpenSymbol"/>
              <a:buChar char="●"/>
            </a:pPr>
            <a:r>
              <a:rPr lang="it-IT" sz="2000" dirty="0">
                <a:solidFill>
                  <a:srgbClr val="009BDD"/>
                </a:solidFill>
                <a:highlight>
                  <a:scrgbClr r="0" g="0" b="0">
                    <a:alpha val="0"/>
                  </a:scrgbClr>
                </a:highlight>
                <a:latin typeface="Liberation Sans" pitchFamily="18"/>
                <a:cs typeface="Tahoma" pitchFamily="2"/>
              </a:rPr>
              <a:t>Compresi quelli che prevedono la prestazione dei servizi di:</a:t>
            </a:r>
            <a:br>
              <a:rPr lang="it-IT" sz="2000" dirty="0">
                <a:solidFill>
                  <a:srgbClr val="009BDD"/>
                </a:solidFill>
                <a:highlight>
                  <a:scrgbClr r="0" g="0" b="0">
                    <a:alpha val="0"/>
                  </a:scrgbClr>
                </a:highlight>
                <a:latin typeface="Liberation Sans" pitchFamily="18"/>
                <a:cs typeface="Tahoma" pitchFamily="2"/>
              </a:rPr>
            </a:br>
            <a:r>
              <a:rPr lang="it-IT" sz="2000" dirty="0">
                <a:solidFill>
                  <a:srgbClr val="009BDD"/>
                </a:solidFill>
                <a:highlight>
                  <a:scrgbClr r="0" g="0" b="0">
                    <a:alpha val="0"/>
                  </a:scrgbClr>
                </a:highlight>
                <a:latin typeface="Liberation Sans" pitchFamily="18"/>
                <a:cs typeface="Tahoma" pitchFamily="2"/>
              </a:rPr>
              <a:t>  - fornitura di biancheria</a:t>
            </a:r>
            <a:br>
              <a:rPr lang="it-IT" sz="2000" dirty="0">
                <a:solidFill>
                  <a:srgbClr val="009BDD"/>
                </a:solidFill>
                <a:highlight>
                  <a:scrgbClr r="0" g="0" b="0">
                    <a:alpha val="0"/>
                  </a:scrgbClr>
                </a:highlight>
                <a:latin typeface="Liberation Sans" pitchFamily="18"/>
                <a:cs typeface="Tahoma" pitchFamily="2"/>
              </a:rPr>
            </a:br>
            <a:r>
              <a:rPr lang="it-IT" sz="2000" dirty="0">
                <a:solidFill>
                  <a:srgbClr val="009BDD"/>
                </a:solidFill>
                <a:highlight>
                  <a:scrgbClr r="0" g="0" b="0">
                    <a:alpha val="0"/>
                  </a:scrgbClr>
                </a:highlight>
                <a:latin typeface="Liberation Sans" pitchFamily="18"/>
                <a:cs typeface="Tahoma" pitchFamily="2"/>
              </a:rPr>
              <a:t>  - pulizia dei locali</a:t>
            </a:r>
            <a:br>
              <a:rPr lang="it-IT" sz="2000" dirty="0">
                <a:solidFill>
                  <a:srgbClr val="009BDD"/>
                </a:solidFill>
                <a:highlight>
                  <a:scrgbClr r="0" g="0" b="0">
                    <a:alpha val="0"/>
                  </a:scrgbClr>
                </a:highlight>
                <a:latin typeface="Liberation Sans" pitchFamily="18"/>
                <a:cs typeface="Tahoma" pitchFamily="2"/>
              </a:rPr>
            </a:br>
            <a:r>
              <a:rPr lang="it-IT" sz="2000" dirty="0">
                <a:solidFill>
                  <a:srgbClr val="009BDD"/>
                </a:solidFill>
                <a:highlight>
                  <a:scrgbClr r="0" g="0" b="0">
                    <a:alpha val="0"/>
                  </a:scrgbClr>
                </a:highlight>
                <a:latin typeface="Liberation Sans" pitchFamily="18"/>
                <a:cs typeface="Tahoma" pitchFamily="2"/>
              </a:rPr>
              <a:t>  - utenze, </a:t>
            </a:r>
            <a:r>
              <a:rPr lang="it-IT" sz="2000" dirty="0" err="1">
                <a:solidFill>
                  <a:srgbClr val="009BDD"/>
                </a:solidFill>
                <a:highlight>
                  <a:scrgbClr r="0" g="0" b="0">
                    <a:alpha val="0"/>
                  </a:scrgbClr>
                </a:highlight>
                <a:latin typeface="Liberation Sans" pitchFamily="18"/>
                <a:cs typeface="Tahoma" pitchFamily="2"/>
              </a:rPr>
              <a:t>wifi</a:t>
            </a:r>
            <a:r>
              <a:rPr lang="it-IT" sz="2000" dirty="0">
                <a:solidFill>
                  <a:srgbClr val="009BDD"/>
                </a:solidFill>
                <a:highlight>
                  <a:scrgbClr r="0" g="0" b="0">
                    <a:alpha val="0"/>
                  </a:scrgbClr>
                </a:highlight>
                <a:latin typeface="Liberation Sans" pitchFamily="18"/>
                <a:cs typeface="Tahoma" pitchFamily="2"/>
              </a:rPr>
              <a:t>, aria condizionata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6" name="Segnaposto numero diapositiva 3">
            <a:extLst>
              <a:ext uri="{FF2B5EF4-FFF2-40B4-BE49-F238E27FC236}">
                <a16:creationId xmlns:a16="http://schemas.microsoft.com/office/drawing/2014/main" id="{2EF9C94C-7344-D653-7A2D-7D9364009CC0}"/>
              </a:ext>
            </a:extLst>
          </p:cNvPr>
          <p:cNvSpPr>
            <a:spLocks noGrp="1"/>
          </p:cNvSpPr>
          <p:nvPr>
            <p:ph type="sldNum" sz="quarter" idx="12"/>
          </p:nvPr>
        </p:nvSpPr>
        <p:spPr/>
        <p:txBody>
          <a:bodyPr/>
          <a:lstStyle/>
          <a:p>
            <a:pPr lvl="0"/>
            <a:fld id="{B1DB1D58-8DFE-44BE-BE4C-3D85BAF03767}" type="slidenum">
              <a:t>20</a:t>
            </a:fld>
            <a:endParaRPr lang="it-IT"/>
          </a:p>
        </p:txBody>
      </p:sp>
      <p:sp>
        <p:nvSpPr>
          <p:cNvPr id="2" name="Titolo 1">
            <a:extLst>
              <a:ext uri="{FF2B5EF4-FFF2-40B4-BE49-F238E27FC236}">
                <a16:creationId xmlns:a16="http://schemas.microsoft.com/office/drawing/2014/main" id="{793139AC-28F4-D9E4-81BB-4767561F8128}"/>
              </a:ext>
            </a:extLst>
          </p:cNvPr>
          <p:cNvSpPr txBox="1">
            <a:spLocks noGrp="1"/>
          </p:cNvSpPr>
          <p:nvPr>
            <p:ph type="title" idx="4294967295"/>
          </p:nvPr>
        </p:nvSpPr>
        <p:spPr/>
        <p:txBody>
          <a:bodyPr vert="horz">
            <a:spAutoFit/>
          </a:bodyPr>
          <a:lstStyle/>
          <a:p>
            <a:pPr lvl="0" rtl="0"/>
            <a:r>
              <a:rPr lang="it-IT">
                <a:cs typeface="Tahoma" pitchFamily="2"/>
              </a:rPr>
              <a:t>LOCAZIONI BREVI </a:t>
            </a:r>
            <a:r>
              <a:rPr lang="it-IT" sz="2400">
                <a:cs typeface="Tahoma" pitchFamily="2"/>
              </a:rPr>
              <a:t>tassazione a confronto</a:t>
            </a:r>
          </a:p>
        </p:txBody>
      </p:sp>
      <p:sp>
        <p:nvSpPr>
          <p:cNvPr id="3" name="Segnaposto testo 2">
            <a:extLst>
              <a:ext uri="{FF2B5EF4-FFF2-40B4-BE49-F238E27FC236}">
                <a16:creationId xmlns:a16="http://schemas.microsoft.com/office/drawing/2014/main" id="{FD857A2A-E61E-9B17-0B49-E22CEDDF232D}"/>
              </a:ext>
            </a:extLst>
          </p:cNvPr>
          <p:cNvSpPr txBox="1">
            <a:spLocks noGrp="1"/>
          </p:cNvSpPr>
          <p:nvPr>
            <p:ph type="body" idx="4294967295"/>
          </p:nvPr>
        </p:nvSpPr>
        <p:spPr>
          <a:xfrm>
            <a:off x="360000" y="686527"/>
            <a:ext cx="9360000" cy="3229548"/>
          </a:xfrm>
        </p:spPr>
        <p:txBody>
          <a:bodyPr vert="horz"/>
          <a:lstStyle/>
          <a:p>
            <a:pPr lvl="0" algn="l" rtl="0"/>
            <a:r>
              <a:rPr lang="it-IT" sz="2000" dirty="0">
                <a:cs typeface="Tahoma" pitchFamily="2"/>
              </a:rPr>
              <a:t>Canone di locazione annuo di €.15.000 (primo immobile)</a:t>
            </a:r>
          </a:p>
          <a:p>
            <a:pPr lvl="0" algn="l" rtl="0"/>
            <a:r>
              <a:rPr lang="it-IT" sz="2000" dirty="0">
                <a:cs typeface="Tahoma" pitchFamily="2"/>
              </a:rPr>
              <a:t>Canone di locazione annuo di €.10.000 (secondo immobile)</a:t>
            </a:r>
          </a:p>
          <a:p>
            <a:pPr lvl="0" algn="l" rtl="0"/>
            <a:endParaRPr lang="it-IT" sz="2000" dirty="0">
              <a:cs typeface="Tahoma" pitchFamily="2"/>
            </a:endParaRPr>
          </a:p>
          <a:p>
            <a:pPr lvl="0" algn="l" rtl="0"/>
            <a:endParaRPr lang="it-IT" sz="2000" dirty="0">
              <a:cs typeface="Tahoma" pitchFamily="2"/>
            </a:endParaRPr>
          </a:p>
        </p:txBody>
      </p:sp>
      <p:graphicFrame>
        <p:nvGraphicFramePr>
          <p:cNvPr id="4" name="Tabella 3">
            <a:extLst>
              <a:ext uri="{FF2B5EF4-FFF2-40B4-BE49-F238E27FC236}">
                <a16:creationId xmlns:a16="http://schemas.microsoft.com/office/drawing/2014/main" id="{0A58EC1B-FD2C-F557-5D65-440E82AD0B05}"/>
              </a:ext>
            </a:extLst>
          </p:cNvPr>
          <p:cNvGraphicFramePr>
            <a:graphicFrameLocks noGrp="1"/>
          </p:cNvGraphicFramePr>
          <p:nvPr>
            <p:extLst>
              <p:ext uri="{D42A27DB-BD31-4B8C-83A1-F6EECF244321}">
                <p14:modId xmlns:p14="http://schemas.microsoft.com/office/powerpoint/2010/main" val="1572748587"/>
              </p:ext>
            </p:extLst>
          </p:nvPr>
        </p:nvGraphicFramePr>
        <p:xfrm>
          <a:off x="669727" y="1409754"/>
          <a:ext cx="8937525" cy="3666099"/>
        </p:xfrm>
        <a:graphic>
          <a:graphicData uri="http://schemas.openxmlformats.org/drawingml/2006/table">
            <a:tbl>
              <a:tblPr firstRow="1" bandRow="1">
                <a:tableStyleId>{4815216D-5661-4E99-B0EC-B0F99ACE7F8F}</a:tableStyleId>
              </a:tblPr>
              <a:tblGrid>
                <a:gridCol w="3570412">
                  <a:extLst>
                    <a:ext uri="{9D8B030D-6E8A-4147-A177-3AD203B41FA5}">
                      <a16:colId xmlns:a16="http://schemas.microsoft.com/office/drawing/2014/main" val="3480466539"/>
                    </a:ext>
                  </a:extLst>
                </a:gridCol>
                <a:gridCol w="2388059">
                  <a:extLst>
                    <a:ext uri="{9D8B030D-6E8A-4147-A177-3AD203B41FA5}">
                      <a16:colId xmlns:a16="http://schemas.microsoft.com/office/drawing/2014/main" val="3263377636"/>
                    </a:ext>
                  </a:extLst>
                </a:gridCol>
                <a:gridCol w="2979054">
                  <a:extLst>
                    <a:ext uri="{9D8B030D-6E8A-4147-A177-3AD203B41FA5}">
                      <a16:colId xmlns:a16="http://schemas.microsoft.com/office/drawing/2014/main" val="1637269703"/>
                    </a:ext>
                  </a:extLst>
                </a:gridCol>
              </a:tblGrid>
              <a:tr h="521734">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Persona Fisica -</a:t>
                      </a:r>
                      <a:r>
                        <a:rPr lang="it-IT" sz="1500" b="0" i="0" u="none" strike="noStrike" kern="1200" cap="none">
                          <a:ln>
                            <a:noFill/>
                          </a:ln>
                          <a:latin typeface="Liberation Sans" pitchFamily="18"/>
                          <a:ea typeface="Segoe UI" pitchFamily="2"/>
                          <a:cs typeface="Tahoma" pitchFamily="2"/>
                        </a:rPr>
                        <a:t> Imposta</a:t>
                      </a: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Società di capitali - </a:t>
                      </a:r>
                      <a:r>
                        <a:rPr lang="it-IT" sz="1500" b="0" i="0" u="none" strike="noStrike" kern="1200" cap="none">
                          <a:ln>
                            <a:noFill/>
                          </a:ln>
                          <a:latin typeface="Liberation Sans" pitchFamily="18"/>
                          <a:ea typeface="Segoe UI" pitchFamily="2"/>
                          <a:cs typeface="Tahoma" pitchFamily="2"/>
                        </a:rPr>
                        <a:t>Imposta</a:t>
                      </a:r>
                    </a:p>
                  </a:txBody>
                  <a:tcPr/>
                </a:tc>
                <a:extLst>
                  <a:ext uri="{0D108BD9-81ED-4DB2-BD59-A6C34878D82A}">
                    <a16:rowId xmlns:a16="http://schemas.microsoft.com/office/drawing/2014/main" val="3069079264"/>
                  </a:ext>
                </a:extLst>
              </a:tr>
              <a:tr h="820616">
                <a:tc>
                  <a:txBody>
                    <a:bodyPr/>
                    <a:lstStyle/>
                    <a:p>
                      <a:pPr marL="0" marR="0" lvl="0" indent="0" hangingPunct="0">
                        <a:lnSpc>
                          <a:spcPct val="100000"/>
                        </a:lnSpc>
                        <a:spcBef>
                          <a:spcPts val="0"/>
                        </a:spcBef>
                        <a:spcAft>
                          <a:spcPts val="0"/>
                        </a:spcAft>
                        <a:buNone/>
                        <a:tabLst/>
                      </a:pPr>
                      <a:r>
                        <a:rPr lang="it-IT" sz="1600" b="0" i="0" u="none" strike="noStrike" kern="1200" cap="none" dirty="0">
                          <a:ln>
                            <a:noFill/>
                          </a:ln>
                          <a:latin typeface="Liberation Sans" pitchFamily="18"/>
                          <a:ea typeface="Segoe UI" pitchFamily="2"/>
                          <a:cs typeface="Tahoma" pitchFamily="2"/>
                        </a:rPr>
                        <a:t>Cedolare secca 21% su €. 15000</a:t>
                      </a:r>
                    </a:p>
                    <a:p>
                      <a:pPr marL="0" marR="0" lvl="0" indent="0" hangingPunct="0">
                        <a:lnSpc>
                          <a:spcPct val="100000"/>
                        </a:lnSpc>
                        <a:spcBef>
                          <a:spcPts val="0"/>
                        </a:spcBef>
                        <a:spcAft>
                          <a:spcPts val="0"/>
                        </a:spcAft>
                        <a:buNone/>
                        <a:tabLst/>
                      </a:pPr>
                      <a:r>
                        <a:rPr lang="it-IT" sz="1600" b="0" i="0" u="none" strike="noStrike" kern="1200" cap="none" dirty="0">
                          <a:ln>
                            <a:noFill/>
                          </a:ln>
                          <a:latin typeface="Liberation Sans" pitchFamily="18"/>
                          <a:ea typeface="Segoe UI" pitchFamily="2"/>
                          <a:cs typeface="Tahoma" pitchFamily="2"/>
                        </a:rPr>
                        <a:t>Cedolare secca 26% su €. 10000</a:t>
                      </a:r>
                    </a:p>
                    <a:p>
                      <a:pPr marL="0" marR="0" lvl="0" indent="0" hangingPunct="0">
                        <a:lnSpc>
                          <a:spcPct val="100000"/>
                        </a:lnSpc>
                        <a:spcBef>
                          <a:spcPts val="0"/>
                        </a:spcBef>
                        <a:spcAft>
                          <a:spcPts val="0"/>
                        </a:spcAft>
                        <a:buNone/>
                        <a:tabLst/>
                      </a:pPr>
                      <a:r>
                        <a:rPr lang="it-IT" sz="1600" b="0" i="0" u="none" strike="noStrike" kern="1200" cap="none" dirty="0">
                          <a:ln>
                            <a:noFill/>
                          </a:ln>
                          <a:latin typeface="Liberation Sans" pitchFamily="18"/>
                          <a:ea typeface="Segoe UI" pitchFamily="2"/>
                          <a:cs typeface="Tahoma" pitchFamily="2"/>
                        </a:rPr>
                        <a:t>Totale imposta</a:t>
                      </a:r>
                    </a:p>
                  </a:txBody>
                  <a:tcPr/>
                </a:tc>
                <a:tc>
                  <a:txBody>
                    <a:bodyPr/>
                    <a:lstStyle/>
                    <a:p>
                      <a:pPr marL="0" marR="0" lvl="0" indent="0" hangingPunct="0">
                        <a:lnSpc>
                          <a:spcPct val="100000"/>
                        </a:lnSpc>
                        <a:spcBef>
                          <a:spcPts val="0"/>
                        </a:spcBef>
                        <a:spcAft>
                          <a:spcPts val="0"/>
                        </a:spcAft>
                        <a:buNone/>
                        <a:tabLst/>
                      </a:pPr>
                      <a:r>
                        <a:rPr lang="it-IT" sz="1600" b="0" i="0" u="none" strike="noStrike" kern="1200" cap="none" dirty="0">
                          <a:ln>
                            <a:noFill/>
                          </a:ln>
                          <a:latin typeface="Liberation Sans" pitchFamily="18"/>
                          <a:ea typeface="Segoe UI" pitchFamily="2"/>
                          <a:cs typeface="Tahoma" pitchFamily="2"/>
                        </a:rPr>
                        <a:t>3.150</a:t>
                      </a:r>
                    </a:p>
                    <a:p>
                      <a:pPr marL="0" marR="0" lvl="0" indent="0" hangingPunct="0">
                        <a:lnSpc>
                          <a:spcPct val="100000"/>
                        </a:lnSpc>
                        <a:spcBef>
                          <a:spcPts val="0"/>
                        </a:spcBef>
                        <a:spcAft>
                          <a:spcPts val="0"/>
                        </a:spcAft>
                        <a:buNone/>
                        <a:tabLst/>
                      </a:pPr>
                      <a:r>
                        <a:rPr lang="it-IT" sz="1600" b="0" i="0" u="none" strike="noStrike" kern="1200" cap="none" dirty="0">
                          <a:ln>
                            <a:noFill/>
                          </a:ln>
                          <a:latin typeface="Liberation Sans" pitchFamily="18"/>
                          <a:ea typeface="Segoe UI" pitchFamily="2"/>
                          <a:cs typeface="Tahoma" pitchFamily="2"/>
                        </a:rPr>
                        <a:t>2.600</a:t>
                      </a:r>
                    </a:p>
                    <a:p>
                      <a:pPr marL="0" marR="0" lvl="0" indent="0" hangingPunct="0">
                        <a:lnSpc>
                          <a:spcPct val="100000"/>
                        </a:lnSpc>
                        <a:spcBef>
                          <a:spcPts val="0"/>
                        </a:spcBef>
                        <a:spcAft>
                          <a:spcPts val="0"/>
                        </a:spcAft>
                        <a:buNone/>
                        <a:tabLst/>
                      </a:pPr>
                      <a:r>
                        <a:rPr lang="it-IT" sz="1600" b="1" i="0" u="none" strike="noStrike" kern="1200" cap="none" dirty="0">
                          <a:ln>
                            <a:noFill/>
                          </a:ln>
                          <a:solidFill>
                            <a:srgbClr val="C9211E"/>
                          </a:solidFill>
                          <a:latin typeface="Liberation Sans" pitchFamily="18"/>
                          <a:ea typeface="Segoe UI" pitchFamily="2"/>
                          <a:cs typeface="Tahoma" pitchFamily="2"/>
                        </a:rPr>
                        <a:t>5.750</a:t>
                      </a:r>
                    </a:p>
                  </a:txBody>
                  <a:tcPr/>
                </a:tc>
                <a:tc>
                  <a:txBody>
                    <a:bodyPr/>
                    <a:lstStyle/>
                    <a:p>
                      <a:pPr marL="0" marR="0" indent="0" hangingPunct="0">
                        <a:lnSpc>
                          <a:spcPct val="100000"/>
                        </a:lnSpc>
                        <a:spcBef>
                          <a:spcPts val="0"/>
                        </a:spcBef>
                        <a:spcAft>
                          <a:spcPts val="0"/>
                        </a:spcAft>
                        <a:tabLst/>
                      </a:pPr>
                      <a:endParaRPr lang="it-IT" sz="1600" b="0" i="0" u="none" strike="noStrike" kern="1200" cap="none">
                        <a:ln>
                          <a:noFill/>
                        </a:ln>
                        <a:latin typeface="Liberation Sans" pitchFamily="18"/>
                      </a:endParaRPr>
                    </a:p>
                  </a:txBody>
                  <a:tcPr/>
                </a:tc>
                <a:extLst>
                  <a:ext uri="{0D108BD9-81ED-4DB2-BD59-A6C34878D82A}">
                    <a16:rowId xmlns:a16="http://schemas.microsoft.com/office/drawing/2014/main" val="2814631654"/>
                  </a:ext>
                </a:extLst>
              </a:tr>
              <a:tr h="936446">
                <a:tc>
                  <a:txBody>
                    <a:bodyPr/>
                    <a:lstStyle/>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Tassazione ordinaria</a:t>
                      </a:r>
                    </a:p>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(25000x95%x23%)</a:t>
                      </a:r>
                    </a:p>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Add.reg (Liguria) Comunale (GE)</a:t>
                      </a:r>
                    </a:p>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Totale</a:t>
                      </a:r>
                    </a:p>
                  </a:txBody>
                  <a:tcPr/>
                </a:tc>
                <a:tc>
                  <a:txBody>
                    <a:bodyPr/>
                    <a:lstStyle/>
                    <a:p>
                      <a:pPr marL="0" marR="0" lvl="0" indent="0" hangingPunct="0">
                        <a:lnSpc>
                          <a:spcPct val="100000"/>
                        </a:lnSpc>
                        <a:spcBef>
                          <a:spcPts val="0"/>
                        </a:spcBef>
                        <a:spcAft>
                          <a:spcPts val="0"/>
                        </a:spcAft>
                        <a:buNone/>
                        <a:tabLst/>
                      </a:pPr>
                      <a:endParaRPr lang="it-IT" sz="1600" b="1" i="0" u="none" strike="noStrike" kern="1200" cap="none" dirty="0">
                        <a:ln>
                          <a:noFill/>
                        </a:ln>
                        <a:solidFill>
                          <a:srgbClr val="C9211E"/>
                        </a:solidFill>
                        <a:latin typeface="Liberation Sans" pitchFamily="18"/>
                        <a:ea typeface="Segoe UI" pitchFamily="2"/>
                        <a:cs typeface="Tahoma" pitchFamily="2"/>
                      </a:endParaRPr>
                    </a:p>
                    <a:p>
                      <a:pPr marL="0" marR="0" lvl="0" indent="0" hangingPunct="0">
                        <a:lnSpc>
                          <a:spcPct val="100000"/>
                        </a:lnSpc>
                        <a:spcBef>
                          <a:spcPts val="0"/>
                        </a:spcBef>
                        <a:spcAft>
                          <a:spcPts val="0"/>
                        </a:spcAft>
                        <a:buNone/>
                        <a:tabLst/>
                      </a:pPr>
                      <a:r>
                        <a:rPr lang="it-IT" sz="1600" b="0" i="0" u="none" strike="noStrike" kern="1200" cap="none" dirty="0">
                          <a:ln>
                            <a:noFill/>
                          </a:ln>
                          <a:solidFill>
                            <a:srgbClr val="000000"/>
                          </a:solidFill>
                          <a:latin typeface="Liberation Sans" pitchFamily="18"/>
                          <a:ea typeface="Segoe UI" pitchFamily="2"/>
                          <a:cs typeface="Tahoma" pitchFamily="2"/>
                        </a:rPr>
                        <a:t>5.462</a:t>
                      </a:r>
                    </a:p>
                    <a:p>
                      <a:pPr marL="0" marR="0" lvl="0" indent="0" hangingPunct="0">
                        <a:lnSpc>
                          <a:spcPct val="100000"/>
                        </a:lnSpc>
                        <a:spcBef>
                          <a:spcPts val="0"/>
                        </a:spcBef>
                        <a:spcAft>
                          <a:spcPts val="0"/>
                        </a:spcAft>
                        <a:buNone/>
                        <a:tabLst/>
                      </a:pPr>
                      <a:r>
                        <a:rPr lang="it-IT" sz="1600" b="0" i="0" u="none" strike="noStrike" kern="1200" cap="none" dirty="0">
                          <a:ln>
                            <a:noFill/>
                          </a:ln>
                          <a:latin typeface="Liberation Sans" pitchFamily="18"/>
                          <a:ea typeface="Segoe UI" pitchFamily="2"/>
                          <a:cs typeface="Tahoma" pitchFamily="2"/>
                        </a:rPr>
                        <a:t>   581</a:t>
                      </a:r>
                    </a:p>
                    <a:p>
                      <a:pPr marL="0" marR="0" lvl="0" indent="0" hangingPunct="0">
                        <a:lnSpc>
                          <a:spcPct val="100000"/>
                        </a:lnSpc>
                        <a:spcBef>
                          <a:spcPts val="0"/>
                        </a:spcBef>
                        <a:spcAft>
                          <a:spcPts val="0"/>
                        </a:spcAft>
                        <a:buNone/>
                        <a:tabLst/>
                      </a:pPr>
                      <a:r>
                        <a:rPr lang="it-IT" sz="1600" b="1" i="0" u="none" strike="noStrike" kern="1200" cap="none" dirty="0">
                          <a:ln>
                            <a:noFill/>
                          </a:ln>
                          <a:solidFill>
                            <a:srgbClr val="C9211E"/>
                          </a:solidFill>
                          <a:latin typeface="Liberation Sans" pitchFamily="18"/>
                          <a:ea typeface="Segoe UI" pitchFamily="2"/>
                          <a:cs typeface="Tahoma" pitchFamily="2"/>
                        </a:rPr>
                        <a:t>6.043</a:t>
                      </a:r>
                    </a:p>
                  </a:txBody>
                  <a:tcPr/>
                </a:tc>
                <a:tc>
                  <a:txBody>
                    <a:bodyPr/>
                    <a:lstStyle/>
                    <a:p>
                      <a:pPr marL="0" marR="0" indent="0" hangingPunct="0">
                        <a:lnSpc>
                          <a:spcPct val="100000"/>
                        </a:lnSpc>
                        <a:spcBef>
                          <a:spcPts val="0"/>
                        </a:spcBef>
                        <a:spcAft>
                          <a:spcPts val="0"/>
                        </a:spcAft>
                        <a:tabLst/>
                      </a:pPr>
                      <a:endParaRPr lang="it-IT" sz="1600" b="0" i="0" u="none" strike="noStrike" kern="1200" cap="none">
                        <a:ln>
                          <a:noFill/>
                        </a:ln>
                        <a:latin typeface="Liberation Sans" pitchFamily="18"/>
                      </a:endParaRPr>
                    </a:p>
                  </a:txBody>
                  <a:tcPr/>
                </a:tc>
                <a:extLst>
                  <a:ext uri="{0D108BD9-81ED-4DB2-BD59-A6C34878D82A}">
                    <a16:rowId xmlns:a16="http://schemas.microsoft.com/office/drawing/2014/main" val="174241899"/>
                  </a:ext>
                </a:extLst>
              </a:tr>
              <a:tr h="722402">
                <a:tc>
                  <a:txBody>
                    <a:bodyPr/>
                    <a:lstStyle/>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IRES 24%</a:t>
                      </a:r>
                    </a:p>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Irap 3,9%</a:t>
                      </a:r>
                    </a:p>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Totale</a:t>
                      </a:r>
                    </a:p>
                  </a:txBody>
                  <a:tcPr/>
                </a:tc>
                <a:tc>
                  <a:txBody>
                    <a:bodyPr/>
                    <a:lstStyle/>
                    <a:p>
                      <a:pPr marL="0" marR="0" lvl="0" indent="0" hangingPunct="0">
                        <a:lnSpc>
                          <a:spcPct val="100000"/>
                        </a:lnSpc>
                        <a:spcBef>
                          <a:spcPts val="0"/>
                        </a:spcBef>
                        <a:spcAft>
                          <a:spcPts val="0"/>
                        </a:spcAft>
                        <a:buNone/>
                        <a:tabLst/>
                      </a:pPr>
                      <a:endParaRPr lang="it-IT" sz="1600" b="0" i="0" u="none" strike="noStrike" kern="1200" cap="none">
                        <a:ln>
                          <a:noFill/>
                        </a:ln>
                        <a:latin typeface="Liberation Sans" pitchFamily="18"/>
                        <a:ea typeface="Segoe UI" pitchFamily="2"/>
                        <a:cs typeface="Tahoma" pitchFamily="2"/>
                      </a:endParaRPr>
                    </a:p>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n.b. la società si deduce i costi</a:t>
                      </a:r>
                    </a:p>
                  </a:txBody>
                  <a:tcPr/>
                </a:tc>
                <a:tc>
                  <a:txBody>
                    <a:bodyPr/>
                    <a:lstStyle/>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6.000</a:t>
                      </a:r>
                    </a:p>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   975</a:t>
                      </a:r>
                    </a:p>
                    <a:p>
                      <a:pPr marL="0" marR="0" lvl="0" indent="0" hangingPunct="0">
                        <a:lnSpc>
                          <a:spcPct val="100000"/>
                        </a:lnSpc>
                        <a:spcBef>
                          <a:spcPts val="0"/>
                        </a:spcBef>
                        <a:spcAft>
                          <a:spcPts val="0"/>
                        </a:spcAft>
                        <a:buNone/>
                        <a:tabLst/>
                      </a:pPr>
                      <a:r>
                        <a:rPr lang="it-IT" sz="1600" b="1" i="0" u="none" strike="noStrike" kern="1200" cap="none">
                          <a:ln>
                            <a:noFill/>
                          </a:ln>
                          <a:solidFill>
                            <a:srgbClr val="C9211E"/>
                          </a:solidFill>
                          <a:latin typeface="Liberation Sans" pitchFamily="18"/>
                          <a:ea typeface="Segoe UI" pitchFamily="2"/>
                          <a:cs typeface="Tahoma" pitchFamily="2"/>
                        </a:rPr>
                        <a:t>6.975</a:t>
                      </a:r>
                    </a:p>
                  </a:txBody>
                  <a:tcPr/>
                </a:tc>
                <a:extLst>
                  <a:ext uri="{0D108BD9-81ED-4DB2-BD59-A6C34878D82A}">
                    <a16:rowId xmlns:a16="http://schemas.microsoft.com/office/drawing/2014/main" val="3270740576"/>
                  </a:ext>
                </a:extLst>
              </a:tr>
              <a:tr h="359019">
                <a:tc>
                  <a:txBody>
                    <a:bodyPr/>
                    <a:lstStyle/>
                    <a:p>
                      <a:pPr marL="0" marR="0" lvl="0" indent="0" hangingPunct="0">
                        <a:lnSpc>
                          <a:spcPct val="100000"/>
                        </a:lnSpc>
                        <a:spcBef>
                          <a:spcPts val="0"/>
                        </a:spcBef>
                        <a:spcAft>
                          <a:spcPts val="0"/>
                        </a:spcAft>
                        <a:buNone/>
                        <a:tabLst/>
                      </a:pPr>
                      <a:r>
                        <a:rPr lang="it-IT" sz="1600" b="0" i="0" u="none" strike="noStrike" kern="1200" cap="none">
                          <a:ln>
                            <a:noFill/>
                          </a:ln>
                          <a:latin typeface="Liberation Sans" pitchFamily="18"/>
                          <a:ea typeface="Segoe UI" pitchFamily="2"/>
                          <a:cs typeface="Tahoma" pitchFamily="2"/>
                        </a:rPr>
                        <a:t>La cedolare secca  è conveniente</a:t>
                      </a:r>
                    </a:p>
                  </a:txBody>
                  <a:tcPr/>
                </a:tc>
                <a:tc>
                  <a:txBody>
                    <a:bodyPr/>
                    <a:lstStyle/>
                    <a:p>
                      <a:pPr marL="0" marR="0" lvl="0" indent="0" hangingPunct="0">
                        <a:lnSpc>
                          <a:spcPct val="100000"/>
                        </a:lnSpc>
                        <a:spcBef>
                          <a:spcPts val="0"/>
                        </a:spcBef>
                        <a:spcAft>
                          <a:spcPts val="0"/>
                        </a:spcAft>
                        <a:buNone/>
                        <a:tabLst/>
                        <a:defRPr b="1">
                          <a:solidFill>
                            <a:srgbClr val="C9211E"/>
                          </a:solidFill>
                        </a:defRPr>
                      </a:pPr>
                      <a:r>
                        <a:rPr lang="it-IT" sz="1600" b="1" i="0" u="none" strike="noStrike" kern="1200" cap="none">
                          <a:ln>
                            <a:noFill/>
                          </a:ln>
                          <a:solidFill>
                            <a:srgbClr val="C9211E"/>
                          </a:solidFill>
                          <a:latin typeface="Liberation Sans" pitchFamily="18"/>
                          <a:ea typeface="Segoe UI" pitchFamily="2"/>
                          <a:cs typeface="Tahoma" pitchFamily="2"/>
                        </a:rPr>
                        <a:t>-293</a:t>
                      </a:r>
                    </a:p>
                  </a:txBody>
                  <a:tcPr/>
                </a:tc>
                <a:tc>
                  <a:txBody>
                    <a:bodyPr/>
                    <a:lstStyle/>
                    <a:p>
                      <a:pPr marL="0" marR="0" indent="0" hangingPunct="0">
                        <a:lnSpc>
                          <a:spcPct val="100000"/>
                        </a:lnSpc>
                        <a:spcBef>
                          <a:spcPts val="0"/>
                        </a:spcBef>
                        <a:spcAft>
                          <a:spcPts val="0"/>
                        </a:spcAft>
                        <a:tabLst/>
                      </a:pPr>
                      <a:endParaRPr lang="it-IT" sz="1600" b="0" i="0" u="none" strike="noStrike" kern="1200" cap="none" dirty="0">
                        <a:ln>
                          <a:noFill/>
                        </a:ln>
                        <a:latin typeface="Liberation Sans" pitchFamily="18"/>
                      </a:endParaRPr>
                    </a:p>
                  </a:txBody>
                  <a:tcPr/>
                </a:tc>
                <a:extLst>
                  <a:ext uri="{0D108BD9-81ED-4DB2-BD59-A6C34878D82A}">
                    <a16:rowId xmlns:a16="http://schemas.microsoft.com/office/drawing/2014/main" val="305019239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6" name="Segnaposto numero diapositiva 3">
            <a:extLst>
              <a:ext uri="{FF2B5EF4-FFF2-40B4-BE49-F238E27FC236}">
                <a16:creationId xmlns:a16="http://schemas.microsoft.com/office/drawing/2014/main" id="{B50E2A2D-FCAA-0CBE-80DB-CEF5CE046A96}"/>
              </a:ext>
            </a:extLst>
          </p:cNvPr>
          <p:cNvSpPr>
            <a:spLocks noGrp="1"/>
          </p:cNvSpPr>
          <p:nvPr>
            <p:ph type="sldNum" sz="quarter" idx="12"/>
          </p:nvPr>
        </p:nvSpPr>
        <p:spPr/>
        <p:txBody>
          <a:bodyPr/>
          <a:lstStyle/>
          <a:p>
            <a:pPr lvl="0"/>
            <a:fld id="{E0EDA7F6-4CCA-48CD-BF3B-28410949339D}" type="slidenum">
              <a:t>21</a:t>
            </a:fld>
            <a:endParaRPr lang="it-IT"/>
          </a:p>
        </p:txBody>
      </p:sp>
      <p:sp>
        <p:nvSpPr>
          <p:cNvPr id="2" name="Titolo 1">
            <a:extLst>
              <a:ext uri="{FF2B5EF4-FFF2-40B4-BE49-F238E27FC236}">
                <a16:creationId xmlns:a16="http://schemas.microsoft.com/office/drawing/2014/main" id="{7110EDD0-5766-C1D5-78C1-C388173831EE}"/>
              </a:ext>
            </a:extLst>
          </p:cNvPr>
          <p:cNvSpPr txBox="1">
            <a:spLocks noGrp="1"/>
          </p:cNvSpPr>
          <p:nvPr>
            <p:ph type="title" idx="4294967295"/>
          </p:nvPr>
        </p:nvSpPr>
        <p:spPr/>
        <p:txBody>
          <a:bodyPr vert="horz">
            <a:spAutoFit/>
          </a:bodyPr>
          <a:lstStyle/>
          <a:p>
            <a:pPr lvl="0" rtl="0"/>
            <a:r>
              <a:rPr lang="it-IT">
                <a:cs typeface="Tahoma" pitchFamily="2"/>
              </a:rPr>
              <a:t>LOCAZIONI BREVI </a:t>
            </a:r>
            <a:r>
              <a:rPr lang="it-IT" sz="2400">
                <a:cs typeface="Tahoma" pitchFamily="2"/>
              </a:rPr>
              <a:t>tassazione a confronto</a:t>
            </a:r>
          </a:p>
        </p:txBody>
      </p:sp>
      <p:sp>
        <p:nvSpPr>
          <p:cNvPr id="3" name="Segnaposto testo 2">
            <a:extLst>
              <a:ext uri="{FF2B5EF4-FFF2-40B4-BE49-F238E27FC236}">
                <a16:creationId xmlns:a16="http://schemas.microsoft.com/office/drawing/2014/main" id="{FC060C8A-97F7-54E0-2C61-7FE60CD6A66D}"/>
              </a:ext>
            </a:extLst>
          </p:cNvPr>
          <p:cNvSpPr txBox="1">
            <a:spLocks noGrp="1"/>
          </p:cNvSpPr>
          <p:nvPr>
            <p:ph type="body" idx="4294967295"/>
          </p:nvPr>
        </p:nvSpPr>
        <p:spPr>
          <a:xfrm>
            <a:off x="360000" y="762000"/>
            <a:ext cx="9360000" cy="3738000"/>
          </a:xfrm>
        </p:spPr>
        <p:txBody>
          <a:bodyPr vert="horz"/>
          <a:lstStyle/>
          <a:p>
            <a:pPr lvl="0" algn="l" rtl="0"/>
            <a:r>
              <a:rPr lang="it-IT" sz="2000">
                <a:cs typeface="Tahoma" pitchFamily="2"/>
              </a:rPr>
              <a:t>Canone di locazione annuo di €.28.000 (primo immobile)</a:t>
            </a:r>
          </a:p>
          <a:p>
            <a:pPr lvl="0" algn="l" rtl="0"/>
            <a:r>
              <a:rPr lang="it-IT" sz="2000">
                <a:cs typeface="Tahoma" pitchFamily="2"/>
              </a:rPr>
              <a:t>Canone di locazione annuo di €.10.000 (secondo immobile)</a:t>
            </a:r>
          </a:p>
          <a:p>
            <a:pPr lvl="0" algn="l" rtl="0"/>
            <a:endParaRPr lang="it-IT" sz="2000">
              <a:cs typeface="Tahoma" pitchFamily="2"/>
            </a:endParaRPr>
          </a:p>
          <a:p>
            <a:pPr lvl="0" algn="l" rtl="0"/>
            <a:endParaRPr lang="it-IT" sz="2000">
              <a:cs typeface="Tahoma" pitchFamily="2"/>
            </a:endParaRPr>
          </a:p>
        </p:txBody>
      </p:sp>
      <p:graphicFrame>
        <p:nvGraphicFramePr>
          <p:cNvPr id="4" name="Tabella 3">
            <a:extLst>
              <a:ext uri="{FF2B5EF4-FFF2-40B4-BE49-F238E27FC236}">
                <a16:creationId xmlns:a16="http://schemas.microsoft.com/office/drawing/2014/main" id="{D38745F7-6027-18AF-2021-2A5FCDA13E12}"/>
              </a:ext>
            </a:extLst>
          </p:cNvPr>
          <p:cNvGraphicFramePr>
            <a:graphicFrameLocks noGrp="1"/>
          </p:cNvGraphicFramePr>
          <p:nvPr/>
        </p:nvGraphicFramePr>
        <p:xfrm>
          <a:off x="243360" y="1620000"/>
          <a:ext cx="9476640" cy="4047480"/>
        </p:xfrm>
        <a:graphic>
          <a:graphicData uri="http://schemas.openxmlformats.org/drawingml/2006/table">
            <a:tbl>
              <a:tblPr firstRow="1" bandRow="1">
                <a:tableStyleId>{4815216D-5661-4E99-B0EC-B0F99ACE7F8F}</a:tableStyleId>
              </a:tblPr>
              <a:tblGrid>
                <a:gridCol w="3659040">
                  <a:extLst>
                    <a:ext uri="{9D8B030D-6E8A-4147-A177-3AD203B41FA5}">
                      <a16:colId xmlns:a16="http://schemas.microsoft.com/office/drawing/2014/main" val="3429531214"/>
                    </a:ext>
                  </a:extLst>
                </a:gridCol>
                <a:gridCol w="2657160">
                  <a:extLst>
                    <a:ext uri="{9D8B030D-6E8A-4147-A177-3AD203B41FA5}">
                      <a16:colId xmlns:a16="http://schemas.microsoft.com/office/drawing/2014/main" val="3127623808"/>
                    </a:ext>
                  </a:extLst>
                </a:gridCol>
                <a:gridCol w="3160440">
                  <a:extLst>
                    <a:ext uri="{9D8B030D-6E8A-4147-A177-3AD203B41FA5}">
                      <a16:colId xmlns:a16="http://schemas.microsoft.com/office/drawing/2014/main" val="1961357390"/>
                    </a:ext>
                  </a:extLst>
                </a:gridCol>
              </a:tblGrid>
              <a:tr h="389880">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Persona Fisica -</a:t>
                      </a:r>
                      <a:r>
                        <a:rPr lang="it-IT" sz="1500" b="0" i="0" u="none" strike="noStrike" kern="1200" cap="none">
                          <a:ln>
                            <a:noFill/>
                          </a:ln>
                          <a:latin typeface="Liberation Sans" pitchFamily="18"/>
                          <a:ea typeface="Segoe UI" pitchFamily="2"/>
                          <a:cs typeface="Tahoma" pitchFamily="2"/>
                        </a:rPr>
                        <a:t> Imposta</a:t>
                      </a: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Società di capitali - </a:t>
                      </a:r>
                      <a:r>
                        <a:rPr lang="it-IT" sz="1500" b="0" i="0" u="none" strike="noStrike" kern="1200" cap="none">
                          <a:ln>
                            <a:noFill/>
                          </a:ln>
                          <a:latin typeface="Liberation Sans" pitchFamily="18"/>
                          <a:ea typeface="Segoe UI" pitchFamily="2"/>
                          <a:cs typeface="Tahoma" pitchFamily="2"/>
                        </a:rPr>
                        <a:t>Imposta</a:t>
                      </a:r>
                    </a:p>
                  </a:txBody>
                  <a:tcPr/>
                </a:tc>
                <a:extLst>
                  <a:ext uri="{0D108BD9-81ED-4DB2-BD59-A6C34878D82A}">
                    <a16:rowId xmlns:a16="http://schemas.microsoft.com/office/drawing/2014/main" val="3097527337"/>
                  </a:ext>
                </a:extLst>
              </a:tr>
              <a:tr h="858240">
                <a:tc>
                  <a:txBody>
                    <a:bodyPr/>
                    <a:lstStyle/>
                    <a:p>
                      <a:pPr marL="0" marR="0" lvl="0" indent="0" hangingPunct="0">
                        <a:lnSpc>
                          <a:spcPct val="100000"/>
                        </a:lnSpc>
                        <a:spcBef>
                          <a:spcPts val="0"/>
                        </a:spcBef>
                        <a:spcAft>
                          <a:spcPts val="0"/>
                        </a:spcAft>
                        <a:buNone/>
                        <a:tabLst/>
                      </a:pPr>
                      <a:r>
                        <a:rPr lang="it-IT" sz="1800" b="0" i="0" u="none" strike="noStrike" kern="1200" cap="none" dirty="0">
                          <a:ln>
                            <a:noFill/>
                          </a:ln>
                          <a:latin typeface="Liberation Sans" pitchFamily="18"/>
                          <a:ea typeface="Segoe UI" pitchFamily="2"/>
                          <a:cs typeface="Tahoma" pitchFamily="2"/>
                        </a:rPr>
                        <a:t>Cedolare secca 21% su €. 28000</a:t>
                      </a:r>
                    </a:p>
                    <a:p>
                      <a:pPr marL="0" marR="0" lvl="0" indent="0" hangingPunct="0">
                        <a:lnSpc>
                          <a:spcPct val="100000"/>
                        </a:lnSpc>
                        <a:spcBef>
                          <a:spcPts val="0"/>
                        </a:spcBef>
                        <a:spcAft>
                          <a:spcPts val="0"/>
                        </a:spcAft>
                        <a:buNone/>
                        <a:tabLst/>
                      </a:pPr>
                      <a:r>
                        <a:rPr lang="it-IT" sz="1800" b="0" i="0" u="none" strike="noStrike" kern="1200" cap="none" dirty="0">
                          <a:ln>
                            <a:noFill/>
                          </a:ln>
                          <a:latin typeface="Liberation Sans" pitchFamily="18"/>
                          <a:ea typeface="Segoe UI" pitchFamily="2"/>
                          <a:cs typeface="Tahoma" pitchFamily="2"/>
                        </a:rPr>
                        <a:t>Cedolare secca 26% su €. 10000</a:t>
                      </a:r>
                    </a:p>
                    <a:p>
                      <a:pPr marL="0" marR="0" lvl="0" indent="0" hangingPunct="0">
                        <a:lnSpc>
                          <a:spcPct val="100000"/>
                        </a:lnSpc>
                        <a:spcBef>
                          <a:spcPts val="0"/>
                        </a:spcBef>
                        <a:spcAft>
                          <a:spcPts val="0"/>
                        </a:spcAft>
                        <a:buNone/>
                        <a:tabLst/>
                      </a:pPr>
                      <a:r>
                        <a:rPr lang="it-IT" sz="1800" b="0" i="0" u="none" strike="noStrike" kern="1200" cap="none" dirty="0">
                          <a:ln>
                            <a:noFill/>
                          </a:ln>
                          <a:latin typeface="Liberation Sans" pitchFamily="18"/>
                          <a:ea typeface="Segoe UI" pitchFamily="2"/>
                          <a:cs typeface="Tahoma" pitchFamily="2"/>
                        </a:rPr>
                        <a:t>Totale imposta</a:t>
                      </a: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5.880</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2.600</a:t>
                      </a:r>
                    </a:p>
                    <a:p>
                      <a:pPr marL="0" marR="0" lvl="0" indent="0" hangingPunct="0">
                        <a:lnSpc>
                          <a:spcPct val="100000"/>
                        </a:lnSpc>
                        <a:spcBef>
                          <a:spcPts val="0"/>
                        </a:spcBef>
                        <a:spcAft>
                          <a:spcPts val="0"/>
                        </a:spcAft>
                        <a:buNone/>
                        <a:tabLst/>
                      </a:pPr>
                      <a:r>
                        <a:rPr lang="it-IT" sz="1800" b="1" i="0" u="none" strike="noStrike" kern="1200" cap="none">
                          <a:ln>
                            <a:noFill/>
                          </a:ln>
                          <a:solidFill>
                            <a:srgbClr val="C9211E"/>
                          </a:solidFill>
                          <a:latin typeface="Liberation Sans" pitchFamily="18"/>
                          <a:ea typeface="Segoe UI" pitchFamily="2"/>
                          <a:cs typeface="Tahoma" pitchFamily="2"/>
                        </a:rPr>
                        <a:t>8.480</a:t>
                      </a:r>
                    </a:p>
                  </a:txBody>
                  <a:tcPr/>
                </a:tc>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extLst>
                  <a:ext uri="{0D108BD9-81ED-4DB2-BD59-A6C34878D82A}">
                    <a16:rowId xmlns:a16="http://schemas.microsoft.com/office/drawing/2014/main" val="801270277"/>
                  </a:ext>
                </a:extLst>
              </a:tr>
              <a:tr h="1119960">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Tassazione ordinaria</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(28000x95%x23%)</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(10000x95%x35%)</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Add.Reg (Liguria)-Comunale (GE)</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Totale                                               </a:t>
                      </a:r>
                    </a:p>
                  </a:txBody>
                  <a:tcPr/>
                </a:tc>
                <a:tc>
                  <a:txBody>
                    <a:bodyPr/>
                    <a:lstStyle/>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6.118</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3.325</a:t>
                      </a:r>
                    </a:p>
                    <a:p>
                      <a:pPr marL="0" marR="0" lvl="0" indent="0" hangingPunct="0">
                        <a:lnSpc>
                          <a:spcPct val="100000"/>
                        </a:lnSpc>
                        <a:spcBef>
                          <a:spcPts val="0"/>
                        </a:spcBef>
                        <a:spcAft>
                          <a:spcPts val="0"/>
                        </a:spcAft>
                        <a:buNone/>
                        <a:tabLst/>
                      </a:pPr>
                      <a:r>
                        <a:rPr lang="it-IT" sz="1800" b="1" i="0" u="none" strike="noStrike" kern="1200" cap="none">
                          <a:ln>
                            <a:noFill/>
                          </a:ln>
                          <a:solidFill>
                            <a:srgbClr val="C9211E"/>
                          </a:solidFill>
                          <a:latin typeface="Liberation Sans" pitchFamily="18"/>
                          <a:ea typeface="Segoe UI" pitchFamily="2"/>
                          <a:cs typeface="Tahoma" pitchFamily="2"/>
                        </a:rPr>
                        <a:t>   </a:t>
                      </a:r>
                      <a:r>
                        <a:rPr lang="it-IT" sz="1800" b="0" i="0" u="none" strike="noStrike" kern="1200" cap="none">
                          <a:ln>
                            <a:noFill/>
                          </a:ln>
                          <a:solidFill>
                            <a:srgbClr val="000000"/>
                          </a:solidFill>
                          <a:latin typeface="Liberation Sans" pitchFamily="18"/>
                          <a:ea typeface="Segoe UI" pitchFamily="2"/>
                          <a:cs typeface="Tahoma" pitchFamily="2"/>
                        </a:rPr>
                        <a:t>976</a:t>
                      </a:r>
                    </a:p>
                    <a:p>
                      <a:pPr marL="0" marR="0" lvl="0" indent="0" hangingPunct="0">
                        <a:lnSpc>
                          <a:spcPct val="100000"/>
                        </a:lnSpc>
                        <a:spcBef>
                          <a:spcPts val="0"/>
                        </a:spcBef>
                        <a:spcAft>
                          <a:spcPts val="0"/>
                        </a:spcAft>
                        <a:buNone/>
                        <a:tabLst/>
                      </a:pPr>
                      <a:r>
                        <a:rPr lang="it-IT" sz="1800" b="1" i="0" u="none" strike="noStrike" kern="1200" cap="none">
                          <a:ln>
                            <a:noFill/>
                          </a:ln>
                          <a:solidFill>
                            <a:srgbClr val="C9211E"/>
                          </a:solidFill>
                          <a:latin typeface="Liberation Sans" pitchFamily="18"/>
                          <a:ea typeface="Segoe UI" pitchFamily="2"/>
                          <a:cs typeface="Tahoma" pitchFamily="2"/>
                        </a:rPr>
                        <a:t>10.419</a:t>
                      </a:r>
                    </a:p>
                  </a:txBody>
                  <a:tcPr/>
                </a:tc>
                <a:tc>
                  <a:txBody>
                    <a:bodyPr/>
                    <a:lstStyle/>
                    <a:p>
                      <a:pPr marL="0" marR="0" indent="0" hangingPunct="0">
                        <a:lnSpc>
                          <a:spcPct val="100000"/>
                        </a:lnSpc>
                        <a:spcBef>
                          <a:spcPts val="0"/>
                        </a:spcBef>
                        <a:spcAft>
                          <a:spcPts val="0"/>
                        </a:spcAft>
                        <a:tabLst/>
                      </a:pPr>
                      <a:endParaRPr lang="it-IT" sz="1800" b="0" i="0" u="none" strike="noStrike" kern="1200" cap="none">
                        <a:ln>
                          <a:noFill/>
                        </a:ln>
                        <a:latin typeface="Liberation Sans" pitchFamily="18"/>
                      </a:endParaRPr>
                    </a:p>
                  </a:txBody>
                  <a:tcPr/>
                </a:tc>
                <a:extLst>
                  <a:ext uri="{0D108BD9-81ED-4DB2-BD59-A6C34878D82A}">
                    <a16:rowId xmlns:a16="http://schemas.microsoft.com/office/drawing/2014/main" val="3719558639"/>
                  </a:ext>
                </a:extLst>
              </a:tr>
              <a:tr h="858240">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IRES 24%</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Irap 3,9%</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Totale</a:t>
                      </a:r>
                    </a:p>
                  </a:txBody>
                  <a:tcPr/>
                </a:tc>
                <a:tc>
                  <a:txBody>
                    <a:bodyPr/>
                    <a:lstStyle/>
                    <a:p>
                      <a:pPr marL="0" marR="0" lvl="0" indent="0" hangingPunct="0">
                        <a:lnSpc>
                          <a:spcPct val="100000"/>
                        </a:lnSpc>
                        <a:spcBef>
                          <a:spcPts val="0"/>
                        </a:spcBef>
                        <a:spcAft>
                          <a:spcPts val="0"/>
                        </a:spcAft>
                        <a:buNone/>
                        <a:tabLst/>
                      </a:pPr>
                      <a:endParaRPr lang="it-IT" sz="1800" b="0" i="0" u="none" strike="noStrike" kern="1200" cap="none">
                        <a:ln>
                          <a:noFill/>
                        </a:ln>
                        <a:latin typeface="Liberation Sans" pitchFamily="18"/>
                        <a:ea typeface="Segoe UI" pitchFamily="2"/>
                        <a:cs typeface="Tahoma" pitchFamily="2"/>
                      </a:endParaRP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n.b. la società si deduce i costi</a:t>
                      </a:r>
                    </a:p>
                  </a:txBody>
                  <a:tcPr/>
                </a:tc>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9.120</a:t>
                      </a:r>
                    </a:p>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1.482</a:t>
                      </a:r>
                    </a:p>
                    <a:p>
                      <a:pPr marL="0" marR="0" lvl="0" indent="0" hangingPunct="0">
                        <a:lnSpc>
                          <a:spcPct val="100000"/>
                        </a:lnSpc>
                        <a:spcBef>
                          <a:spcPts val="0"/>
                        </a:spcBef>
                        <a:spcAft>
                          <a:spcPts val="0"/>
                        </a:spcAft>
                        <a:buNone/>
                        <a:tabLst/>
                      </a:pPr>
                      <a:r>
                        <a:rPr lang="it-IT" sz="1800" b="1" i="0" u="none" strike="noStrike" kern="1200" cap="none">
                          <a:ln>
                            <a:noFill/>
                          </a:ln>
                          <a:solidFill>
                            <a:srgbClr val="C9211E"/>
                          </a:solidFill>
                          <a:latin typeface="Liberation Sans" pitchFamily="18"/>
                          <a:ea typeface="Segoe UI" pitchFamily="2"/>
                          <a:cs typeface="Tahoma" pitchFamily="2"/>
                        </a:rPr>
                        <a:t>10.602</a:t>
                      </a:r>
                    </a:p>
                  </a:txBody>
                  <a:tcPr/>
                </a:tc>
                <a:extLst>
                  <a:ext uri="{0D108BD9-81ED-4DB2-BD59-A6C34878D82A}">
                    <a16:rowId xmlns:a16="http://schemas.microsoft.com/office/drawing/2014/main" val="988923417"/>
                  </a:ext>
                </a:extLst>
              </a:tr>
              <a:tr h="336240">
                <a:tc>
                  <a:txBody>
                    <a:bodyPr/>
                    <a:lstStyle/>
                    <a:p>
                      <a:pPr marL="0" marR="0" lvl="0" indent="0" hangingPunct="0">
                        <a:lnSpc>
                          <a:spcPct val="100000"/>
                        </a:lnSpc>
                        <a:spcBef>
                          <a:spcPts val="0"/>
                        </a:spcBef>
                        <a:spcAft>
                          <a:spcPts val="0"/>
                        </a:spcAft>
                        <a:buNone/>
                        <a:tabLst/>
                      </a:pPr>
                      <a:r>
                        <a:rPr lang="it-IT" sz="1800" b="0" i="0" u="none" strike="noStrike" kern="1200" cap="none">
                          <a:ln>
                            <a:noFill/>
                          </a:ln>
                          <a:latin typeface="Liberation Sans" pitchFamily="18"/>
                          <a:ea typeface="Segoe UI" pitchFamily="2"/>
                          <a:cs typeface="Tahoma" pitchFamily="2"/>
                        </a:rPr>
                        <a:t>La cedolare secca è conveniente</a:t>
                      </a:r>
                    </a:p>
                  </a:txBody>
                  <a:tcPr/>
                </a:tc>
                <a:tc>
                  <a:txBody>
                    <a:bodyPr/>
                    <a:lstStyle/>
                    <a:p>
                      <a:pPr marL="0" marR="0" lvl="0" indent="0" hangingPunct="0">
                        <a:lnSpc>
                          <a:spcPct val="100000"/>
                        </a:lnSpc>
                        <a:spcBef>
                          <a:spcPts val="0"/>
                        </a:spcBef>
                        <a:spcAft>
                          <a:spcPts val="0"/>
                        </a:spcAft>
                        <a:buNone/>
                        <a:tabLst/>
                        <a:defRPr b="1">
                          <a:solidFill>
                            <a:srgbClr val="C9211E"/>
                          </a:solidFill>
                        </a:defRPr>
                      </a:pPr>
                      <a:r>
                        <a:rPr lang="it-IT" sz="1800" b="1" i="0" u="none" strike="noStrike" kern="1200" cap="none">
                          <a:ln>
                            <a:noFill/>
                          </a:ln>
                          <a:solidFill>
                            <a:srgbClr val="C9211E"/>
                          </a:solidFill>
                          <a:latin typeface="Liberation Sans" pitchFamily="18"/>
                          <a:ea typeface="Segoe UI" pitchFamily="2"/>
                          <a:cs typeface="Tahoma" pitchFamily="2"/>
                        </a:rPr>
                        <a:t>-1939</a:t>
                      </a:r>
                    </a:p>
                  </a:txBody>
                  <a:tcPr/>
                </a:tc>
                <a:tc>
                  <a:txBody>
                    <a:bodyPr/>
                    <a:lstStyle/>
                    <a:p>
                      <a:pPr marL="0" marR="0" indent="0" hangingPunct="0">
                        <a:lnSpc>
                          <a:spcPct val="100000"/>
                        </a:lnSpc>
                        <a:spcBef>
                          <a:spcPts val="0"/>
                        </a:spcBef>
                        <a:spcAft>
                          <a:spcPts val="0"/>
                        </a:spcAft>
                        <a:tabLst/>
                      </a:pPr>
                      <a:endParaRPr lang="it-IT" sz="1800" b="0" i="0" u="none" strike="noStrike" kern="1200" cap="none" dirty="0">
                        <a:ln>
                          <a:noFill/>
                        </a:ln>
                        <a:latin typeface="Liberation Sans" pitchFamily="18"/>
                      </a:endParaRPr>
                    </a:p>
                  </a:txBody>
                  <a:tcPr/>
                </a:tc>
                <a:extLst>
                  <a:ext uri="{0D108BD9-81ED-4DB2-BD59-A6C34878D82A}">
                    <a16:rowId xmlns:a16="http://schemas.microsoft.com/office/drawing/2014/main" val="25486373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6" name="Segnaposto numero diapositiva 3">
            <a:extLst>
              <a:ext uri="{FF2B5EF4-FFF2-40B4-BE49-F238E27FC236}">
                <a16:creationId xmlns:a16="http://schemas.microsoft.com/office/drawing/2014/main" id="{C2E09E59-0BE1-EF91-EEC4-E4A9F25E56A5}"/>
              </a:ext>
            </a:extLst>
          </p:cNvPr>
          <p:cNvSpPr>
            <a:spLocks noGrp="1"/>
          </p:cNvSpPr>
          <p:nvPr>
            <p:ph type="sldNum" sz="quarter" idx="12"/>
          </p:nvPr>
        </p:nvSpPr>
        <p:spPr/>
        <p:txBody>
          <a:bodyPr/>
          <a:lstStyle/>
          <a:p>
            <a:pPr lvl="0"/>
            <a:fld id="{AFB66A29-BCE8-4E69-81F9-95E12C835786}" type="slidenum">
              <a:t>22</a:t>
            </a:fld>
            <a:endParaRPr lang="it-IT"/>
          </a:p>
        </p:txBody>
      </p:sp>
      <p:sp>
        <p:nvSpPr>
          <p:cNvPr id="2" name="Titolo 1">
            <a:extLst>
              <a:ext uri="{FF2B5EF4-FFF2-40B4-BE49-F238E27FC236}">
                <a16:creationId xmlns:a16="http://schemas.microsoft.com/office/drawing/2014/main" id="{84D7A813-0F57-F4D6-5350-8C41E748C0F1}"/>
              </a:ext>
            </a:extLst>
          </p:cNvPr>
          <p:cNvSpPr txBox="1">
            <a:spLocks noGrp="1"/>
          </p:cNvSpPr>
          <p:nvPr>
            <p:ph type="title" idx="4294967295"/>
          </p:nvPr>
        </p:nvSpPr>
        <p:spPr/>
        <p:txBody>
          <a:bodyPr vert="horz">
            <a:spAutoFit/>
          </a:bodyPr>
          <a:lstStyle/>
          <a:p>
            <a:pPr lvl="0" rtl="0"/>
            <a:r>
              <a:rPr lang="it-IT">
                <a:cs typeface="Tahoma" pitchFamily="2"/>
              </a:rPr>
              <a:t>LOCAZIONI BREVI</a:t>
            </a:r>
          </a:p>
        </p:txBody>
      </p:sp>
      <p:pic>
        <p:nvPicPr>
          <p:cNvPr id="4" name="Immagine 3">
            <a:extLst>
              <a:ext uri="{FF2B5EF4-FFF2-40B4-BE49-F238E27FC236}">
                <a16:creationId xmlns:a16="http://schemas.microsoft.com/office/drawing/2014/main" id="{5170ED03-F7AF-EB4D-8333-591C36C4895B}"/>
              </a:ext>
            </a:extLst>
          </p:cNvPr>
          <p:cNvPicPr>
            <a:picLocks noChangeAspect="1"/>
          </p:cNvPicPr>
          <p:nvPr/>
        </p:nvPicPr>
        <p:blipFill>
          <a:blip r:embed="rId3">
            <a:lum/>
            <a:alphaModFix/>
          </a:blip>
          <a:srcRect/>
          <a:stretch>
            <a:fillRect/>
          </a:stretch>
        </p:blipFill>
        <p:spPr>
          <a:xfrm>
            <a:off x="607320" y="22680"/>
            <a:ext cx="9009720" cy="566964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13FB43D7-670C-05EB-3737-CCF639DF0D23}"/>
              </a:ext>
            </a:extLst>
          </p:cNvPr>
          <p:cNvSpPr>
            <a:spLocks noGrp="1"/>
          </p:cNvSpPr>
          <p:nvPr>
            <p:ph type="sldNum" sz="quarter" idx="12"/>
          </p:nvPr>
        </p:nvSpPr>
        <p:spPr/>
        <p:txBody>
          <a:bodyPr/>
          <a:lstStyle/>
          <a:p>
            <a:pPr lvl="0"/>
            <a:fld id="{706D6FBD-1464-479C-9E7C-55C6B6D284F1}" type="slidenum">
              <a:t>23</a:t>
            </a:fld>
            <a:endParaRPr lang="it-IT"/>
          </a:p>
        </p:txBody>
      </p:sp>
      <p:sp>
        <p:nvSpPr>
          <p:cNvPr id="2" name="Titolo 1">
            <a:extLst>
              <a:ext uri="{FF2B5EF4-FFF2-40B4-BE49-F238E27FC236}">
                <a16:creationId xmlns:a16="http://schemas.microsoft.com/office/drawing/2014/main" id="{E0AC382D-6322-83FD-EA02-34F3D8A51913}"/>
              </a:ext>
            </a:extLst>
          </p:cNvPr>
          <p:cNvSpPr txBox="1">
            <a:spLocks noGrp="1"/>
          </p:cNvSpPr>
          <p:nvPr>
            <p:ph type="title" idx="4294967295"/>
          </p:nvPr>
        </p:nvSpPr>
        <p:spPr/>
        <p:txBody>
          <a:bodyPr vert="horz">
            <a:spAutoFit/>
          </a:bodyPr>
          <a:lstStyle/>
          <a:p>
            <a:pPr lvl="0" rtl="0"/>
            <a:r>
              <a:rPr lang="it-IT">
                <a:cs typeface="Tahoma" pitchFamily="2"/>
              </a:rPr>
              <a:t>LOCAZIONI BREVI - QUESITI</a:t>
            </a:r>
          </a:p>
        </p:txBody>
      </p:sp>
      <p:sp>
        <p:nvSpPr>
          <p:cNvPr id="3" name="Segnaposto testo 2">
            <a:extLst>
              <a:ext uri="{FF2B5EF4-FFF2-40B4-BE49-F238E27FC236}">
                <a16:creationId xmlns:a16="http://schemas.microsoft.com/office/drawing/2014/main" id="{3312E817-17B5-8B0E-44E6-C03B69A2FC3A}"/>
              </a:ext>
            </a:extLst>
          </p:cNvPr>
          <p:cNvSpPr txBox="1">
            <a:spLocks noGrp="1"/>
          </p:cNvSpPr>
          <p:nvPr>
            <p:ph type="body" idx="4294967295"/>
          </p:nvPr>
        </p:nvSpPr>
        <p:spPr>
          <a:xfrm>
            <a:off x="360000" y="882786"/>
            <a:ext cx="9360000" cy="3600000"/>
          </a:xfrm>
        </p:spPr>
        <p:txBody>
          <a:bodyPr vert="horz"/>
          <a:lstStyle/>
          <a:p>
            <a:pPr lvl="0" algn="l" rtl="0">
              <a:buClr>
                <a:srgbClr val="77CAEE"/>
              </a:buClr>
              <a:buSzPct val="45000"/>
              <a:buFont typeface="StarSymbol"/>
              <a:buChar char="●"/>
            </a:pPr>
            <a:r>
              <a:rPr lang="it-IT" sz="2000" dirty="0">
                <a:solidFill>
                  <a:srgbClr val="FF0000"/>
                </a:solidFill>
                <a:cs typeface="Tahoma" pitchFamily="2"/>
              </a:rPr>
              <a:t>Nel 2023 ho affittato con il regime fiscale delle locazioni brevi più di quattro fabbricati. È vero che non posso utilizzare il modello 730/2023 per dichiarare i redditi percepiti?</a:t>
            </a:r>
          </a:p>
          <a:p>
            <a:pPr lvl="0" algn="just" rtl="0">
              <a:buClr>
                <a:srgbClr val="77CAEE"/>
              </a:buClr>
              <a:buSzPct val="45000"/>
              <a:buFont typeface="StarSymbol"/>
              <a:buChar char="●"/>
            </a:pPr>
            <a:r>
              <a:rPr lang="it-IT" sz="1800" dirty="0">
                <a:cs typeface="Tahoma" pitchFamily="2"/>
              </a:rPr>
              <a:t>Le modifiche introdotte dalla legge di Bilancio 2021 (L. n. 178/2020), prevedono, all’art. 1 comma 595, che a partire dall’anno d’imposta 2021, il regime fiscale delle locazioni brevi sia riconosciuto solo in caso di destinazione alla locazione breve di non più di quattro appartamenti per ciascun periodo d’imposta. Negli altri casi l’attività di locazione breve, da chiunque esercitata, si presume svolta in forma imprenditoriale. Queste disposizioni si applicano anche per i contratti stipulati tramite soggetti che esercitano attività di intermediazione immobiliare, ovvero tramite soggetti che gestiscono portali telematici.</a:t>
            </a:r>
          </a:p>
          <a:p>
            <a:pPr lvl="0" algn="just" rtl="0">
              <a:buClr>
                <a:srgbClr val="77CAEE"/>
              </a:buClr>
              <a:buSzPct val="45000"/>
              <a:buFont typeface="StarSymbol"/>
              <a:buChar char="●"/>
            </a:pPr>
            <a:r>
              <a:rPr lang="it-IT" sz="1800" dirty="0">
                <a:cs typeface="Tahoma" pitchFamily="2"/>
              </a:rPr>
              <a:t>Quindi, se hai destinato a locazione breve, nel corso del 2022, più di 4 appartamenti non potrai dichiarare il relativo reddito utilizzando il modello 730 ma dovrai utilizzare il modello Redditi PF.</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1190B18B-A8AB-60EC-DC71-DF277CA54BFA}"/>
              </a:ext>
            </a:extLst>
          </p:cNvPr>
          <p:cNvSpPr>
            <a:spLocks noGrp="1"/>
          </p:cNvSpPr>
          <p:nvPr>
            <p:ph type="sldNum" sz="quarter" idx="12"/>
          </p:nvPr>
        </p:nvSpPr>
        <p:spPr/>
        <p:txBody>
          <a:bodyPr/>
          <a:lstStyle/>
          <a:p>
            <a:pPr lvl="0"/>
            <a:fld id="{1F2F92D6-46BA-45C8-B7C3-8867ACB63F20}" type="slidenum">
              <a:t>24</a:t>
            </a:fld>
            <a:endParaRPr lang="it-IT"/>
          </a:p>
        </p:txBody>
      </p:sp>
      <p:sp>
        <p:nvSpPr>
          <p:cNvPr id="2" name="Titolo 1">
            <a:extLst>
              <a:ext uri="{FF2B5EF4-FFF2-40B4-BE49-F238E27FC236}">
                <a16:creationId xmlns:a16="http://schemas.microsoft.com/office/drawing/2014/main" id="{FCC6B28A-C60E-98A8-4326-43266EC83703}"/>
              </a:ext>
            </a:extLst>
          </p:cNvPr>
          <p:cNvSpPr txBox="1">
            <a:spLocks noGrp="1"/>
          </p:cNvSpPr>
          <p:nvPr>
            <p:ph type="title" idx="4294967295"/>
          </p:nvPr>
        </p:nvSpPr>
        <p:spPr/>
        <p:txBody>
          <a:bodyPr vert="horz">
            <a:spAutoFit/>
          </a:bodyPr>
          <a:lstStyle/>
          <a:p>
            <a:pPr lvl="0" rtl="0"/>
            <a:r>
              <a:rPr lang="it-IT">
                <a:cs typeface="Tahoma" pitchFamily="2"/>
              </a:rPr>
              <a:t>LOCAZIONI BREVI - QUESITI</a:t>
            </a:r>
          </a:p>
        </p:txBody>
      </p:sp>
      <p:sp>
        <p:nvSpPr>
          <p:cNvPr id="3" name="Segnaposto testo 2">
            <a:extLst>
              <a:ext uri="{FF2B5EF4-FFF2-40B4-BE49-F238E27FC236}">
                <a16:creationId xmlns:a16="http://schemas.microsoft.com/office/drawing/2014/main" id="{7F637CEA-C50A-AB19-E367-34DB82C39090}"/>
              </a:ext>
            </a:extLst>
          </p:cNvPr>
          <p:cNvSpPr txBox="1">
            <a:spLocks noGrp="1"/>
          </p:cNvSpPr>
          <p:nvPr>
            <p:ph type="body" idx="4294967295"/>
          </p:nvPr>
        </p:nvSpPr>
        <p:spPr/>
        <p:txBody>
          <a:bodyPr vert="horz"/>
          <a:lstStyle/>
          <a:p>
            <a:pPr lvl="0" algn="just" rtl="0"/>
            <a:r>
              <a:rPr lang="it-IT" sz="1800" dirty="0">
                <a:solidFill>
                  <a:srgbClr val="C9211E"/>
                </a:solidFill>
                <a:cs typeface="Tahoma" pitchFamily="2"/>
              </a:rPr>
              <a:t>Lo scorso anno ho dato in locazione breve un immobile, del quale </a:t>
            </a:r>
            <a:br>
              <a:rPr lang="it-IT" sz="1800" dirty="0">
                <a:solidFill>
                  <a:srgbClr val="C9211E"/>
                </a:solidFill>
                <a:cs typeface="Tahoma" pitchFamily="2"/>
              </a:rPr>
            </a:br>
            <a:r>
              <a:rPr lang="it-IT" sz="1800" dirty="0">
                <a:solidFill>
                  <a:srgbClr val="C9211E"/>
                </a:solidFill>
                <a:cs typeface="Tahoma" pitchFamily="2"/>
              </a:rPr>
              <a:t>sono comproprietario con mia moglie al 50%, stipulando il contratto, mediante </a:t>
            </a:r>
            <a:br>
              <a:rPr lang="it-IT" sz="1800" dirty="0">
                <a:solidFill>
                  <a:srgbClr val="C9211E"/>
                </a:solidFill>
                <a:cs typeface="Tahoma" pitchFamily="2"/>
              </a:rPr>
            </a:br>
            <a:r>
              <a:rPr lang="it-IT" sz="1800" dirty="0">
                <a:solidFill>
                  <a:srgbClr val="C9211E"/>
                </a:solidFill>
                <a:cs typeface="Tahoma" pitchFamily="2"/>
              </a:rPr>
              <a:t>un intermediario immobiliare, solo a mio nome. Mi chiedevo se nella </a:t>
            </a:r>
            <a:br>
              <a:rPr lang="it-IT" sz="1800" dirty="0">
                <a:solidFill>
                  <a:srgbClr val="C9211E"/>
                </a:solidFill>
                <a:cs typeface="Tahoma" pitchFamily="2"/>
              </a:rPr>
            </a:br>
            <a:r>
              <a:rPr lang="it-IT" sz="1800" dirty="0">
                <a:solidFill>
                  <a:srgbClr val="C9211E"/>
                </a:solidFill>
                <a:cs typeface="Tahoma" pitchFamily="2"/>
              </a:rPr>
              <a:t>prossima dichiarazione precompilata troverò inserito l’intero importo pagato dal conduttore e se, in tal caso, è necessario modificarlo?</a:t>
            </a:r>
          </a:p>
          <a:p>
            <a:pPr lvl="0" algn="just" rtl="0"/>
            <a:br>
              <a:rPr lang="it-IT" sz="1800" dirty="0">
                <a:solidFill>
                  <a:srgbClr val="C9211E"/>
                </a:solidFill>
                <a:cs typeface="Tahoma" pitchFamily="2"/>
              </a:rPr>
            </a:br>
            <a:r>
              <a:rPr lang="it-IT" sz="1800" dirty="0">
                <a:cs typeface="Tahoma" pitchFamily="2"/>
              </a:rPr>
              <a:t>Per la locazione di un immobile in comproprietà, ognuno dei comproprietari deve riportare nella dichiarazione dei redditi la propria quota del corrispettivo lordo spettante. Se nella certificazione (CU) che verrà rilasciata dall’intermediario è indicato solo il codice fiscale della persona che ha stipulato il contratto di locazione breve, come solitamente accade, l’importo totale del corrispettivo sarà riportato nella dichiarazione precompilata di questa persona. Pertanto, egli dovrà modificare il dato inserito (riducendolo del 50%) e il comproprietario dell’immobile locato (la moglie) dovrà indicare nella sua dichiarazione dei redditi l’altro 50% di corrispettivo.</a:t>
            </a:r>
          </a:p>
          <a:p>
            <a:pPr lvl="0" algn="l" rtl="0"/>
            <a:endParaRPr lang="it-IT" sz="2000" dirty="0">
              <a:cs typeface="Tahoma" pitchFamily="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0AF418D4-192E-FF74-C84E-61D1282A6EE1}"/>
              </a:ext>
            </a:extLst>
          </p:cNvPr>
          <p:cNvSpPr>
            <a:spLocks noGrp="1"/>
          </p:cNvSpPr>
          <p:nvPr>
            <p:ph type="sldNum" sz="quarter" idx="12"/>
          </p:nvPr>
        </p:nvSpPr>
        <p:spPr/>
        <p:txBody>
          <a:bodyPr/>
          <a:lstStyle/>
          <a:p>
            <a:pPr lvl="0"/>
            <a:fld id="{B81AF04F-CBF3-4EE9-A5C8-CE113F9E5C80}" type="slidenum">
              <a:t>25</a:t>
            </a:fld>
            <a:endParaRPr lang="it-IT"/>
          </a:p>
        </p:txBody>
      </p:sp>
      <p:sp>
        <p:nvSpPr>
          <p:cNvPr id="2" name="Titolo 1">
            <a:extLst>
              <a:ext uri="{FF2B5EF4-FFF2-40B4-BE49-F238E27FC236}">
                <a16:creationId xmlns:a16="http://schemas.microsoft.com/office/drawing/2014/main" id="{3686E25E-827A-8531-26EE-3AEC7BE0399D}"/>
              </a:ext>
            </a:extLst>
          </p:cNvPr>
          <p:cNvSpPr txBox="1">
            <a:spLocks noGrp="1"/>
          </p:cNvSpPr>
          <p:nvPr>
            <p:ph type="title" idx="4294967295"/>
          </p:nvPr>
        </p:nvSpPr>
        <p:spPr/>
        <p:txBody>
          <a:bodyPr vert="horz">
            <a:spAutoFit/>
          </a:bodyPr>
          <a:lstStyle/>
          <a:p>
            <a:pPr lvl="0" rtl="0"/>
            <a:r>
              <a:rPr lang="it-IT">
                <a:cs typeface="Tahoma" pitchFamily="2"/>
              </a:rPr>
              <a:t>LOCAZIONI BREVI - QUESITI</a:t>
            </a:r>
          </a:p>
        </p:txBody>
      </p:sp>
      <p:sp>
        <p:nvSpPr>
          <p:cNvPr id="3" name="Segnaposto testo 2">
            <a:extLst>
              <a:ext uri="{FF2B5EF4-FFF2-40B4-BE49-F238E27FC236}">
                <a16:creationId xmlns:a16="http://schemas.microsoft.com/office/drawing/2014/main" id="{749FB1C1-4B52-F883-689B-40A3F38C05E2}"/>
              </a:ext>
            </a:extLst>
          </p:cNvPr>
          <p:cNvSpPr txBox="1">
            <a:spLocks noGrp="1"/>
          </p:cNvSpPr>
          <p:nvPr>
            <p:ph type="body" idx="4294967295"/>
          </p:nvPr>
        </p:nvSpPr>
        <p:spPr/>
        <p:txBody>
          <a:bodyPr vert="horz"/>
          <a:lstStyle/>
          <a:p>
            <a:pPr lvl="0" algn="l" rtl="0"/>
            <a:endParaRPr lang="it-IT" sz="2000">
              <a:cs typeface="Tahoma" pitchFamily="2"/>
            </a:endParaRPr>
          </a:p>
          <a:p>
            <a:pPr lvl="0" algn="l" rtl="0"/>
            <a:r>
              <a:rPr lang="it-IT" sz="2000">
                <a:solidFill>
                  <a:srgbClr val="FF0000"/>
                </a:solidFill>
                <a:cs typeface="Tahoma" pitchFamily="2"/>
              </a:rPr>
              <a:t>I redditi derivanti dalle locazioni brevi stipulate dal comodatario o dal sublocatore sono riportati nella dichiarazione precompilata?</a:t>
            </a:r>
          </a:p>
          <a:p>
            <a:pPr lvl="0" algn="l" rtl="0"/>
            <a:r>
              <a:rPr lang="it-IT" sz="2000">
                <a:cs typeface="Tahoma" pitchFamily="2"/>
              </a:rPr>
              <a:t>Sia per il comodatario che per il sublocatore i dati trasmessi tramite la "Certificazione redditi – locazioni brevi" sono riportati nella dichiarazione dei redditi. Il contribuente, qualora la ritenga più conveniente, può modificare la dichiarazione precompilata optando tra la cedolare secca e la tassazione ordinaria.</a:t>
            </a:r>
          </a:p>
          <a:p>
            <a:pPr lvl="0" algn="l" rtl="0"/>
            <a:endParaRPr lang="it-IT" sz="2000">
              <a:cs typeface="Tahoma" pitchFamily="2"/>
            </a:endParaRPr>
          </a:p>
          <a:p>
            <a:pPr lvl="0" algn="l" rtl="0"/>
            <a:endParaRPr lang="it-IT" sz="2000">
              <a:cs typeface="Tahoma" pitchFamily="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1AC34BFE-8468-6BCE-1938-902EB5211199}"/>
              </a:ext>
            </a:extLst>
          </p:cNvPr>
          <p:cNvSpPr>
            <a:spLocks noGrp="1"/>
          </p:cNvSpPr>
          <p:nvPr>
            <p:ph type="sldNum" sz="quarter" idx="12"/>
          </p:nvPr>
        </p:nvSpPr>
        <p:spPr/>
        <p:txBody>
          <a:bodyPr/>
          <a:lstStyle/>
          <a:p>
            <a:pPr lvl="0"/>
            <a:fld id="{A87A3825-A68A-4CF7-B0E0-7191E9A8D9DA}" type="slidenum">
              <a:t>3</a:t>
            </a:fld>
            <a:endParaRPr lang="it-IT"/>
          </a:p>
        </p:txBody>
      </p:sp>
      <p:sp>
        <p:nvSpPr>
          <p:cNvPr id="2" name="Titolo 1">
            <a:extLst>
              <a:ext uri="{FF2B5EF4-FFF2-40B4-BE49-F238E27FC236}">
                <a16:creationId xmlns:a16="http://schemas.microsoft.com/office/drawing/2014/main" id="{E1E5AD54-70C1-0D22-16B9-1290B3DEDE8B}"/>
              </a:ext>
            </a:extLst>
          </p:cNvPr>
          <p:cNvSpPr txBox="1">
            <a:spLocks noGrp="1"/>
          </p:cNvSpPr>
          <p:nvPr>
            <p:ph type="title" idx="4294967295"/>
          </p:nvPr>
        </p:nvSpPr>
        <p:spPr/>
        <p:txBody>
          <a:bodyPr vert="horz">
            <a:spAutoFit/>
          </a:bodyPr>
          <a:lstStyle/>
          <a:p>
            <a:pPr lvl="0" rtl="0"/>
            <a:r>
              <a:rPr lang="it-IT">
                <a:cs typeface="Tahoma" pitchFamily="2"/>
              </a:rPr>
              <a:t>LOCAZIONI BREVI - Esclusioni</a:t>
            </a:r>
          </a:p>
        </p:txBody>
      </p:sp>
      <p:sp>
        <p:nvSpPr>
          <p:cNvPr id="3" name="Segnaposto testo 2">
            <a:extLst>
              <a:ext uri="{FF2B5EF4-FFF2-40B4-BE49-F238E27FC236}">
                <a16:creationId xmlns:a16="http://schemas.microsoft.com/office/drawing/2014/main" id="{375EABD4-9D0D-667F-50F0-53A99353A9EB}"/>
              </a:ext>
            </a:extLst>
          </p:cNvPr>
          <p:cNvSpPr txBox="1">
            <a:spLocks noGrp="1"/>
          </p:cNvSpPr>
          <p:nvPr>
            <p:ph type="body" idx="4294967295"/>
          </p:nvPr>
        </p:nvSpPr>
        <p:spPr/>
        <p:txBody>
          <a:bodyPr vert="horz"/>
          <a:lstStyle/>
          <a:p>
            <a:pPr lvl="0" algn="l" rtl="0"/>
            <a:endParaRPr lang="it-IT" sz="2000">
              <a:cs typeface="Tahoma" pitchFamily="2"/>
            </a:endParaRPr>
          </a:p>
          <a:p>
            <a:pPr lvl="0" algn="l" rtl="0"/>
            <a:r>
              <a:rPr lang="it-IT">
                <a:cs typeface="Tahoma" pitchFamily="2"/>
              </a:rPr>
              <a:t>Sono escluse dalla disciplina delle locazioni brevi</a:t>
            </a:r>
          </a:p>
          <a:p>
            <a:pPr lvl="0" algn="l" rtl="0">
              <a:buClr>
                <a:srgbClr val="77CAEE"/>
              </a:buClr>
              <a:buSzPct val="45000"/>
              <a:buFont typeface="StarSymbol"/>
              <a:buChar char="●"/>
            </a:pPr>
            <a:r>
              <a:rPr lang="it-IT">
                <a:cs typeface="Tahoma" pitchFamily="2"/>
              </a:rPr>
              <a:t>I contratti stipulati ad uso foresteria dei dipendenti quelle che rientrano nell’esercizio di attività d’impresa</a:t>
            </a:r>
          </a:p>
          <a:p>
            <a:pPr lvl="0" algn="l" rtl="0">
              <a:buClr>
                <a:srgbClr val="77CAEE"/>
              </a:buClr>
              <a:buSzPct val="45000"/>
              <a:buFont typeface="StarSymbol"/>
              <a:buChar char="●"/>
            </a:pPr>
            <a:r>
              <a:rPr lang="it-IT">
                <a:cs typeface="Tahoma" pitchFamily="2"/>
              </a:rPr>
              <a:t>nel caso di attività commerciale non esercitata abitualmente (redditi occasionali di cui all’art. 67, comma 1, lett. i) del TUIR.</a:t>
            </a:r>
          </a:p>
          <a:p>
            <a:pPr lvl="0" algn="l" rtl="0">
              <a:buClr>
                <a:srgbClr val="77CAEE"/>
              </a:buClr>
              <a:buSzPct val="45000"/>
              <a:buFont typeface="StarSymbol"/>
              <a:buChar char="●"/>
            </a:pPr>
            <a:endParaRPr lang="it-IT" sz="2000">
              <a:cs typeface="Tahoma" pitchFamily="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4AD1F917-2BA1-1E9A-7A96-7959434C548E}"/>
              </a:ext>
            </a:extLst>
          </p:cNvPr>
          <p:cNvSpPr>
            <a:spLocks noGrp="1"/>
          </p:cNvSpPr>
          <p:nvPr>
            <p:ph type="sldNum" sz="quarter" idx="12"/>
          </p:nvPr>
        </p:nvSpPr>
        <p:spPr/>
        <p:txBody>
          <a:bodyPr/>
          <a:lstStyle/>
          <a:p>
            <a:pPr lvl="0"/>
            <a:fld id="{B09285B1-73E8-4599-B587-85FB4E75161C}" type="slidenum">
              <a:t>4</a:t>
            </a:fld>
            <a:endParaRPr lang="it-IT"/>
          </a:p>
        </p:txBody>
      </p:sp>
      <p:sp>
        <p:nvSpPr>
          <p:cNvPr id="2" name="Titolo 1">
            <a:extLst>
              <a:ext uri="{FF2B5EF4-FFF2-40B4-BE49-F238E27FC236}">
                <a16:creationId xmlns:a16="http://schemas.microsoft.com/office/drawing/2014/main" id="{626761FA-7362-5FB3-CBFD-B5D0DB70EE59}"/>
              </a:ext>
            </a:extLst>
          </p:cNvPr>
          <p:cNvSpPr txBox="1">
            <a:spLocks noGrp="1"/>
          </p:cNvSpPr>
          <p:nvPr>
            <p:ph type="title" idx="4294967295"/>
          </p:nvPr>
        </p:nvSpPr>
        <p:spPr/>
        <p:txBody>
          <a:bodyPr vert="horz">
            <a:spAutoFit/>
          </a:bodyPr>
          <a:lstStyle/>
          <a:p>
            <a:pPr lvl="0" rtl="0"/>
            <a:r>
              <a:rPr lang="it-IT">
                <a:cs typeface="Tahoma" pitchFamily="2"/>
              </a:rPr>
              <a:t>LOCAZIONI BREVI</a:t>
            </a:r>
          </a:p>
        </p:txBody>
      </p:sp>
      <p:sp>
        <p:nvSpPr>
          <p:cNvPr id="3" name="Segnaposto testo 2">
            <a:extLst>
              <a:ext uri="{FF2B5EF4-FFF2-40B4-BE49-F238E27FC236}">
                <a16:creationId xmlns:a16="http://schemas.microsoft.com/office/drawing/2014/main" id="{9DE3AA1D-B73B-DFE8-923B-194B2018D655}"/>
              </a:ext>
            </a:extLst>
          </p:cNvPr>
          <p:cNvSpPr txBox="1">
            <a:spLocks noGrp="1"/>
          </p:cNvSpPr>
          <p:nvPr>
            <p:ph type="body" idx="4294967295"/>
          </p:nvPr>
        </p:nvSpPr>
        <p:spPr/>
        <p:txBody>
          <a:bodyPr vert="horz"/>
          <a:lstStyle/>
          <a:p>
            <a:pPr lvl="0" algn="l" rtl="0"/>
            <a:endParaRPr lang="it-IT">
              <a:cs typeface="Tahoma" pitchFamily="2"/>
            </a:endParaRPr>
          </a:p>
          <a:p>
            <a:pPr lvl="0" algn="l" rtl="0"/>
            <a:r>
              <a:rPr lang="it-IT">
                <a:cs typeface="Tahoma" pitchFamily="2"/>
              </a:rPr>
              <a:t>Possono essere stipulati da persone fisiche al di fuori dell’esercizio di attività d’impresa:</a:t>
            </a:r>
          </a:p>
          <a:p>
            <a:pPr lvl="0" algn="l" rtl="0">
              <a:buClr>
                <a:srgbClr val="77CAEE"/>
              </a:buClr>
              <a:buSzPct val="45000"/>
              <a:buFont typeface="StarSymbol"/>
              <a:buChar char="●"/>
            </a:pPr>
            <a:r>
              <a:rPr lang="it-IT">
                <a:cs typeface="Tahoma" pitchFamily="2"/>
              </a:rPr>
              <a:t>In modo diretto</a:t>
            </a:r>
          </a:p>
          <a:p>
            <a:pPr lvl="0" algn="l" rtl="0">
              <a:buClr>
                <a:srgbClr val="77CAEE"/>
              </a:buClr>
              <a:buSzPct val="45000"/>
              <a:buFont typeface="StarSymbol"/>
              <a:buChar char="●"/>
            </a:pPr>
            <a:r>
              <a:rPr lang="it-IT">
                <a:cs typeface="Tahoma" pitchFamily="2"/>
              </a:rPr>
              <a:t>Soggetti che esercitano attività di intermediazione immobiliare</a:t>
            </a:r>
          </a:p>
          <a:p>
            <a:pPr lvl="0" algn="l" rtl="0">
              <a:buClr>
                <a:srgbClr val="77CAEE"/>
              </a:buClr>
              <a:buSzPct val="45000"/>
              <a:buFont typeface="StarSymbol"/>
              <a:buChar char="●"/>
            </a:pPr>
            <a:r>
              <a:rPr lang="it-IT">
                <a:cs typeface="Tahoma" pitchFamily="2"/>
              </a:rPr>
              <a:t>Soggetti che gesticono portali telematici</a:t>
            </a:r>
          </a:p>
          <a:p>
            <a:pPr lvl="0" algn="l" rtl="0">
              <a:buClr>
                <a:srgbClr val="77CAEE"/>
              </a:buClr>
              <a:buSzPct val="45000"/>
              <a:buFont typeface="StarSymbol"/>
              <a:buChar char="●"/>
            </a:pPr>
            <a:endParaRPr lang="it-IT">
              <a:cs typeface="Tahoma" pitchFamily="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CBA400B6-4A2E-0A07-D2D1-F764ED47DE5A}"/>
              </a:ext>
            </a:extLst>
          </p:cNvPr>
          <p:cNvSpPr>
            <a:spLocks noGrp="1"/>
          </p:cNvSpPr>
          <p:nvPr>
            <p:ph type="sldNum" sz="quarter" idx="12"/>
          </p:nvPr>
        </p:nvSpPr>
        <p:spPr/>
        <p:txBody>
          <a:bodyPr/>
          <a:lstStyle/>
          <a:p>
            <a:pPr lvl="0"/>
            <a:fld id="{3FA7555D-05BF-419D-93D1-ACB37511673B}" type="slidenum">
              <a:t>5</a:t>
            </a:fld>
            <a:endParaRPr lang="it-IT"/>
          </a:p>
        </p:txBody>
      </p:sp>
      <p:sp>
        <p:nvSpPr>
          <p:cNvPr id="2" name="Titolo 1">
            <a:extLst>
              <a:ext uri="{FF2B5EF4-FFF2-40B4-BE49-F238E27FC236}">
                <a16:creationId xmlns:a16="http://schemas.microsoft.com/office/drawing/2014/main" id="{70096A91-778F-A413-4019-FE1632242893}"/>
              </a:ext>
            </a:extLst>
          </p:cNvPr>
          <p:cNvSpPr txBox="1">
            <a:spLocks noGrp="1"/>
          </p:cNvSpPr>
          <p:nvPr>
            <p:ph type="title" idx="4294967295"/>
          </p:nvPr>
        </p:nvSpPr>
        <p:spPr/>
        <p:txBody>
          <a:bodyPr vert="horz">
            <a:spAutoFit/>
          </a:bodyPr>
          <a:lstStyle/>
          <a:p>
            <a:pPr lvl="0" rtl="0"/>
            <a:r>
              <a:rPr lang="it-IT">
                <a:cs typeface="Tahoma" pitchFamily="2"/>
              </a:rPr>
              <a:t>LOCAZIONI BREVI servizi non accessori</a:t>
            </a:r>
          </a:p>
        </p:txBody>
      </p:sp>
      <p:sp>
        <p:nvSpPr>
          <p:cNvPr id="3" name="Segnaposto testo 2">
            <a:extLst>
              <a:ext uri="{FF2B5EF4-FFF2-40B4-BE49-F238E27FC236}">
                <a16:creationId xmlns:a16="http://schemas.microsoft.com/office/drawing/2014/main" id="{03990207-E4B4-2AEC-7D78-B14F3D833A04}"/>
              </a:ext>
            </a:extLst>
          </p:cNvPr>
          <p:cNvSpPr txBox="1">
            <a:spLocks noGrp="1"/>
          </p:cNvSpPr>
          <p:nvPr>
            <p:ph type="body" idx="4294967295"/>
          </p:nvPr>
        </p:nvSpPr>
        <p:spPr/>
        <p:txBody>
          <a:bodyPr vert="horz"/>
          <a:lstStyle/>
          <a:p>
            <a:pPr lvl="0" algn="l" rtl="0"/>
            <a:endParaRPr lang="it-IT" sz="2000">
              <a:cs typeface="Tahoma" pitchFamily="2"/>
            </a:endParaRPr>
          </a:p>
          <a:p>
            <a:pPr lvl="0" algn="l" rtl="0">
              <a:lnSpc>
                <a:spcPct val="150000"/>
              </a:lnSpc>
            </a:pPr>
            <a:r>
              <a:rPr lang="it-IT">
                <a:cs typeface="Tahoma" pitchFamily="2"/>
              </a:rPr>
              <a:t>Il contratto non rientra nella disciplina delle locazioni brevi, se il locatore insieme alla messa a disposizione dell’immobile fornisce anche servizi che non sono strettamente connessi con la finalità residenziale dell’abitazione, quali, ad esempio, la fornitura della colazione, la somministrazione di pasti, la messa a disposizione di auto a noleggio o di guide turistiche o di interpreti.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E6A39B20-C1FE-D2B9-4485-545021A447C3}"/>
              </a:ext>
            </a:extLst>
          </p:cNvPr>
          <p:cNvSpPr>
            <a:spLocks noGrp="1"/>
          </p:cNvSpPr>
          <p:nvPr>
            <p:ph type="sldNum" sz="quarter" idx="12"/>
          </p:nvPr>
        </p:nvSpPr>
        <p:spPr/>
        <p:txBody>
          <a:bodyPr/>
          <a:lstStyle/>
          <a:p>
            <a:pPr lvl="0"/>
            <a:fld id="{F66C6228-AED5-43FE-AC40-3ED792107AC8}" type="slidenum">
              <a:t>6</a:t>
            </a:fld>
            <a:endParaRPr lang="it-IT"/>
          </a:p>
        </p:txBody>
      </p:sp>
      <p:sp>
        <p:nvSpPr>
          <p:cNvPr id="2" name="Titolo 1">
            <a:extLst>
              <a:ext uri="{FF2B5EF4-FFF2-40B4-BE49-F238E27FC236}">
                <a16:creationId xmlns:a16="http://schemas.microsoft.com/office/drawing/2014/main" id="{6E1F36CE-9266-B352-3642-4997FAF4BD12}"/>
              </a:ext>
            </a:extLst>
          </p:cNvPr>
          <p:cNvSpPr txBox="1">
            <a:spLocks noGrp="1"/>
          </p:cNvSpPr>
          <p:nvPr>
            <p:ph type="title" idx="4294967295"/>
          </p:nvPr>
        </p:nvSpPr>
        <p:spPr/>
        <p:txBody>
          <a:bodyPr vert="horz">
            <a:spAutoFit/>
          </a:bodyPr>
          <a:lstStyle/>
          <a:p>
            <a:pPr lvl="0" rtl="0"/>
            <a:r>
              <a:rPr lang="it-IT">
                <a:cs typeface="Tahoma" pitchFamily="2"/>
              </a:rPr>
              <a:t>LOCAZIONI TURISTICHE</a:t>
            </a:r>
          </a:p>
        </p:txBody>
      </p:sp>
      <p:sp>
        <p:nvSpPr>
          <p:cNvPr id="3" name="Segnaposto testo 2">
            <a:extLst>
              <a:ext uri="{FF2B5EF4-FFF2-40B4-BE49-F238E27FC236}">
                <a16:creationId xmlns:a16="http://schemas.microsoft.com/office/drawing/2014/main" id="{F30B822E-4F5F-30C7-B5FE-6CD8284396AE}"/>
              </a:ext>
            </a:extLst>
          </p:cNvPr>
          <p:cNvSpPr txBox="1">
            <a:spLocks noGrp="1"/>
          </p:cNvSpPr>
          <p:nvPr>
            <p:ph type="body" idx="4294967295"/>
          </p:nvPr>
        </p:nvSpPr>
        <p:spPr/>
        <p:txBody>
          <a:bodyPr vert="horz"/>
          <a:lstStyle/>
          <a:p>
            <a:pPr lvl="0" rtl="0"/>
            <a:endParaRPr lang="it-IT" sz="2000">
              <a:cs typeface="Tahoma" pitchFamily="2"/>
            </a:endParaRPr>
          </a:p>
          <a:p>
            <a:pPr lvl="0" rtl="0"/>
            <a:r>
              <a:rPr lang="it-IT">
                <a:cs typeface="Tahoma" pitchFamily="2"/>
              </a:rPr>
              <a:t>RIFERIMENTO NORMATIVO  art. 1, c. 1, lett. c), L.431/98</a:t>
            </a:r>
          </a:p>
          <a:p>
            <a:pPr lvl="0" rtl="0">
              <a:buClr>
                <a:srgbClr val="77CAEE"/>
              </a:buClr>
              <a:buSzPct val="45000"/>
              <a:buFont typeface="StarSymbol"/>
              <a:buChar char="●"/>
            </a:pPr>
            <a:r>
              <a:rPr lang="it-IT">
                <a:cs typeface="Tahoma" pitchFamily="2"/>
              </a:rPr>
              <a:t>DURATA DEL CONTRATTO: Libera  </a:t>
            </a:r>
          </a:p>
          <a:p>
            <a:pPr lvl="0" rtl="0">
              <a:buClr>
                <a:srgbClr val="77CAEE"/>
              </a:buClr>
              <a:buSzPct val="45000"/>
              <a:buFont typeface="StarSymbol"/>
              <a:buChar char="●"/>
            </a:pPr>
            <a:r>
              <a:rPr lang="it-IT">
                <a:cs typeface="Tahoma" pitchFamily="2"/>
              </a:rPr>
              <a:t>Opzione cedolare secca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171CE719-4F4A-A0C5-B5BB-5BFD3B495092}"/>
              </a:ext>
            </a:extLst>
          </p:cNvPr>
          <p:cNvSpPr>
            <a:spLocks noGrp="1"/>
          </p:cNvSpPr>
          <p:nvPr>
            <p:ph type="sldNum" sz="quarter" idx="12"/>
          </p:nvPr>
        </p:nvSpPr>
        <p:spPr/>
        <p:txBody>
          <a:bodyPr/>
          <a:lstStyle/>
          <a:p>
            <a:pPr lvl="0"/>
            <a:fld id="{A3B9F32C-1847-47B5-9EDF-988EAF712469}" type="slidenum">
              <a:t>7</a:t>
            </a:fld>
            <a:endParaRPr lang="it-IT"/>
          </a:p>
        </p:txBody>
      </p:sp>
      <p:sp>
        <p:nvSpPr>
          <p:cNvPr id="2" name="Titolo 1">
            <a:extLst>
              <a:ext uri="{FF2B5EF4-FFF2-40B4-BE49-F238E27FC236}">
                <a16:creationId xmlns:a16="http://schemas.microsoft.com/office/drawing/2014/main" id="{FB2D5256-5F00-A032-FC5F-4AA384F39A11}"/>
              </a:ext>
            </a:extLst>
          </p:cNvPr>
          <p:cNvSpPr txBox="1">
            <a:spLocks noGrp="1"/>
          </p:cNvSpPr>
          <p:nvPr>
            <p:ph type="title" idx="4294967295"/>
          </p:nvPr>
        </p:nvSpPr>
        <p:spPr/>
        <p:txBody>
          <a:bodyPr vert="horz">
            <a:spAutoFit/>
          </a:bodyPr>
          <a:lstStyle/>
          <a:p>
            <a:pPr lvl="0" rtl="0"/>
            <a:r>
              <a:rPr lang="it-IT">
                <a:cs typeface="Tahoma" pitchFamily="2"/>
              </a:rPr>
              <a:t>LOCAZIONI BREVI – </a:t>
            </a:r>
            <a:r>
              <a:rPr lang="it-IT" sz="2400">
                <a:cs typeface="Tahoma" pitchFamily="2"/>
              </a:rPr>
              <a:t>regime imprenditoriale</a:t>
            </a:r>
          </a:p>
        </p:txBody>
      </p:sp>
      <p:sp>
        <p:nvSpPr>
          <p:cNvPr id="3" name="Segnaposto testo 2">
            <a:extLst>
              <a:ext uri="{FF2B5EF4-FFF2-40B4-BE49-F238E27FC236}">
                <a16:creationId xmlns:a16="http://schemas.microsoft.com/office/drawing/2014/main" id="{ED462144-A788-3B95-3F0D-CB24A59B48E4}"/>
              </a:ext>
            </a:extLst>
          </p:cNvPr>
          <p:cNvSpPr txBox="1">
            <a:spLocks noGrp="1"/>
          </p:cNvSpPr>
          <p:nvPr>
            <p:ph type="body" idx="4294967295"/>
          </p:nvPr>
        </p:nvSpPr>
        <p:spPr/>
        <p:txBody>
          <a:bodyPr vert="horz"/>
          <a:lstStyle/>
          <a:p>
            <a:pPr lvl="0" algn="l" rtl="0"/>
            <a:r>
              <a:rPr lang="it-IT">
                <a:cs typeface="Tahoma" pitchFamily="2"/>
              </a:rPr>
              <a:t>Dal 2021 l’attività di locazione breve si intende nell’esercizio di attività d’impresa se sono destinati alla locazione breve più di 4 appartamenti (Legge n. 178/2020 art. 1 comma 595)</a:t>
            </a:r>
          </a:p>
          <a:p>
            <a:pPr lvl="0" algn="l" rtl="0"/>
            <a:r>
              <a:rPr lang="it-IT">
                <a:cs typeface="Tahoma" pitchFamily="2"/>
              </a:rPr>
              <a:t>La disposizione è valida anche quando i contratti sono stipulati mediante l’intervento di intermediari immobiliari o attraverso soggetti che gestiscono portali telematici</a:t>
            </a:r>
          </a:p>
          <a:p>
            <a:pPr lvl="0" algn="l" rtl="0">
              <a:buClr>
                <a:srgbClr val="77CAEE"/>
              </a:buClr>
              <a:buSzPct val="45000"/>
              <a:buFont typeface="StarSymbol"/>
              <a:buChar char="●"/>
            </a:pPr>
            <a:r>
              <a:rPr lang="it-IT">
                <a:cs typeface="Tahoma" pitchFamily="2"/>
              </a:rPr>
              <a:t>Attività d’impresa: obblighi ed adempimenti (soggetto Iva-scia)</a:t>
            </a:r>
          </a:p>
          <a:p>
            <a:pPr lvl="0" algn="l" rtl="0">
              <a:buClr>
                <a:srgbClr val="77CAEE"/>
              </a:buClr>
              <a:buSzPct val="45000"/>
              <a:buFont typeface="StarSymbol"/>
              <a:buChar char="●"/>
            </a:pPr>
            <a:endParaRPr lang="it-IT">
              <a:cs typeface="Tahoma" pitchFamily="2"/>
            </a:endParaRPr>
          </a:p>
          <a:p>
            <a:pPr lvl="0" algn="l" rtl="0">
              <a:buClr>
                <a:srgbClr val="77CAEE"/>
              </a:buClr>
              <a:buSzPct val="45000"/>
              <a:buFont typeface="StarSymbol"/>
              <a:buChar char="●"/>
            </a:pPr>
            <a:endParaRPr lang="it-IT" sz="2000">
              <a:cs typeface="Tahoma" pitchFamily="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0E89CE16-E09A-624C-8DBD-327AFE6E272C}"/>
              </a:ext>
            </a:extLst>
          </p:cNvPr>
          <p:cNvSpPr>
            <a:spLocks noGrp="1"/>
          </p:cNvSpPr>
          <p:nvPr>
            <p:ph type="sldNum" sz="quarter" idx="12"/>
          </p:nvPr>
        </p:nvSpPr>
        <p:spPr/>
        <p:txBody>
          <a:bodyPr/>
          <a:lstStyle/>
          <a:p>
            <a:pPr lvl="0"/>
            <a:fld id="{B57752EF-C9BA-4543-968F-C3815BE2806D}" type="slidenum">
              <a:t>8</a:t>
            </a:fld>
            <a:endParaRPr lang="it-IT"/>
          </a:p>
        </p:txBody>
      </p:sp>
      <p:sp>
        <p:nvSpPr>
          <p:cNvPr id="2" name="Titolo 1">
            <a:extLst>
              <a:ext uri="{FF2B5EF4-FFF2-40B4-BE49-F238E27FC236}">
                <a16:creationId xmlns:a16="http://schemas.microsoft.com/office/drawing/2014/main" id="{4E9FA09B-F6EB-45CA-461B-ED8FA8FDB6AA}"/>
              </a:ext>
            </a:extLst>
          </p:cNvPr>
          <p:cNvSpPr txBox="1">
            <a:spLocks noGrp="1"/>
          </p:cNvSpPr>
          <p:nvPr>
            <p:ph type="title" idx="4294967295"/>
          </p:nvPr>
        </p:nvSpPr>
        <p:spPr/>
        <p:txBody>
          <a:bodyPr vert="horz">
            <a:spAutoFit/>
          </a:bodyPr>
          <a:lstStyle/>
          <a:p>
            <a:pPr lvl="0" algn="l" rtl="0"/>
            <a:r>
              <a:rPr lang="it-IT" sz="2200">
                <a:cs typeface="Tahoma" pitchFamily="2"/>
              </a:rPr>
              <a:t>LOCAZIONI PER FINALITA’ TURISTICHE</a:t>
            </a:r>
            <a:r>
              <a:rPr lang="it-IT">
                <a:cs typeface="Tahoma" pitchFamily="2"/>
              </a:rPr>
              <a:t> – </a:t>
            </a:r>
            <a:r>
              <a:rPr lang="it-IT" sz="2400">
                <a:cs typeface="Tahoma" pitchFamily="2"/>
              </a:rPr>
              <a:t>regime  imprenditoriale</a:t>
            </a:r>
          </a:p>
        </p:txBody>
      </p:sp>
      <p:sp>
        <p:nvSpPr>
          <p:cNvPr id="3" name="Segnaposto testo 2">
            <a:extLst>
              <a:ext uri="{FF2B5EF4-FFF2-40B4-BE49-F238E27FC236}">
                <a16:creationId xmlns:a16="http://schemas.microsoft.com/office/drawing/2014/main" id="{3D837ECD-F60C-36D0-85DA-3DAA4EB9F15B}"/>
              </a:ext>
            </a:extLst>
          </p:cNvPr>
          <p:cNvSpPr txBox="1">
            <a:spLocks noGrp="1"/>
          </p:cNvSpPr>
          <p:nvPr>
            <p:ph type="body" idx="4294967295"/>
          </p:nvPr>
        </p:nvSpPr>
        <p:spPr/>
        <p:txBody>
          <a:bodyPr vert="horz"/>
          <a:lstStyle/>
          <a:p>
            <a:pPr lvl="0" rtl="0"/>
            <a:r>
              <a:rPr lang="it-IT" sz="2000">
                <a:cs typeface="Tahoma" pitchFamily="2"/>
              </a:rPr>
              <a:t>Il D.L n. 145/2023 articolo 13-ter comma 7, convertito in Legge n. 191/2023 prevede che:</a:t>
            </a:r>
          </a:p>
          <a:p>
            <a:pPr lvl="0" rtl="0">
              <a:buClr>
                <a:srgbClr val="77CAEE"/>
              </a:buClr>
              <a:buSzPct val="45000"/>
              <a:buFont typeface="StarSymbol"/>
              <a:buChar char="●"/>
            </a:pPr>
            <a:r>
              <a:rPr lang="it-IT" sz="2000">
                <a:cs typeface="Tahoma" pitchFamily="2"/>
              </a:rPr>
              <a:t>Le unità immobiliari ad uso abitativo utilizzate per </a:t>
            </a:r>
            <a:r>
              <a:rPr lang="it-IT" sz="2000" u="sng">
                <a:cs typeface="Tahoma" pitchFamily="2"/>
              </a:rPr>
              <a:t>locazioni turistiche e affitti brevi</a:t>
            </a:r>
            <a:r>
              <a:rPr lang="it-IT" sz="2000">
                <a:cs typeface="Tahoma" pitchFamily="2"/>
              </a:rPr>
              <a:t>, se gestite in forma imprenditoriale (quando il proprietario affitta più di quattro appartamenti) e in ogni caso, tutte le unità immobiliari (quindi anche quelle gestite in forma </a:t>
            </a:r>
            <a:r>
              <a:rPr lang="it-IT" sz="2000" u="sng">
                <a:cs typeface="Tahoma" pitchFamily="2"/>
              </a:rPr>
              <a:t>non imprenditoriale</a:t>
            </a:r>
            <a:r>
              <a:rPr lang="it-IT" sz="2000">
                <a:cs typeface="Tahoma" pitchFamily="2"/>
              </a:rPr>
              <a:t>), devono essere dotate di dispositivi per la rilevazione di gas combustibili e del monossido di carbonio funzionanti nonché di estintori portatili a norma di legge da ubicare in posizioni accessibili e visibili, in particolare in prossimità degli accessi e in vicinanza delle aree di maggior pericolo in ragione di uno ogni 200 metri quadrati o frazione, con un minimo di un estintore per piano (la violazione è punita con la sanzione da 600 a 6mila euro)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5" name="Segnaposto numero diapositiva 3">
            <a:extLst>
              <a:ext uri="{FF2B5EF4-FFF2-40B4-BE49-F238E27FC236}">
                <a16:creationId xmlns:a16="http://schemas.microsoft.com/office/drawing/2014/main" id="{C2B7D386-EC36-6406-0153-8515C932570E}"/>
              </a:ext>
            </a:extLst>
          </p:cNvPr>
          <p:cNvSpPr>
            <a:spLocks noGrp="1"/>
          </p:cNvSpPr>
          <p:nvPr>
            <p:ph type="sldNum" sz="quarter" idx="12"/>
          </p:nvPr>
        </p:nvSpPr>
        <p:spPr/>
        <p:txBody>
          <a:bodyPr/>
          <a:lstStyle/>
          <a:p>
            <a:pPr lvl="0"/>
            <a:fld id="{F7B6EA0E-DE72-4676-B73B-AAC640CA9D47}" type="slidenum">
              <a:t>9</a:t>
            </a:fld>
            <a:endParaRPr lang="it-IT"/>
          </a:p>
        </p:txBody>
      </p:sp>
      <p:sp>
        <p:nvSpPr>
          <p:cNvPr id="2" name="Titolo 1">
            <a:extLst>
              <a:ext uri="{FF2B5EF4-FFF2-40B4-BE49-F238E27FC236}">
                <a16:creationId xmlns:a16="http://schemas.microsoft.com/office/drawing/2014/main" id="{7400773D-012D-4E47-B6D2-E71E3AE15274}"/>
              </a:ext>
            </a:extLst>
          </p:cNvPr>
          <p:cNvSpPr txBox="1">
            <a:spLocks noGrp="1"/>
          </p:cNvSpPr>
          <p:nvPr>
            <p:ph type="title" idx="4294967295"/>
          </p:nvPr>
        </p:nvSpPr>
        <p:spPr/>
        <p:txBody>
          <a:bodyPr vert="horz">
            <a:spAutoFit/>
          </a:bodyPr>
          <a:lstStyle/>
          <a:p>
            <a:pPr lvl="0" rtl="0"/>
            <a:r>
              <a:rPr lang="it-IT">
                <a:cs typeface="Tahoma" pitchFamily="2"/>
              </a:rPr>
              <a:t>LOCAZIONI BREVI - DURATA</a:t>
            </a:r>
          </a:p>
        </p:txBody>
      </p:sp>
      <p:sp>
        <p:nvSpPr>
          <p:cNvPr id="3" name="CasellaDiTesto 2">
            <a:extLst>
              <a:ext uri="{FF2B5EF4-FFF2-40B4-BE49-F238E27FC236}">
                <a16:creationId xmlns:a16="http://schemas.microsoft.com/office/drawing/2014/main" id="{77CC495B-501B-A895-7E0B-CDB1CEF48B30}"/>
              </a:ext>
            </a:extLst>
          </p:cNvPr>
          <p:cNvSpPr txBox="1"/>
          <p:nvPr/>
        </p:nvSpPr>
        <p:spPr>
          <a:xfrm>
            <a:off x="117987" y="1079999"/>
            <a:ext cx="9782013" cy="3983207"/>
          </a:xfrm>
          <a:prstGeom prst="rect">
            <a:avLst/>
          </a:prstGeom>
          <a:noFill/>
          <a:ln>
            <a:noFill/>
          </a:ln>
        </p:spPr>
        <p:txBody>
          <a:bodyPr vert="horz" wrap="none" lIns="90000" tIns="45000" rIns="90000" bIns="45000" anchorCtr="0" compatLnSpc="0">
            <a:noAutofit/>
          </a:bodyPr>
          <a:lstStyle/>
          <a:p>
            <a:pPr marL="0" marR="0" lvl="0" indent="0" algn="just" rtl="0" hangingPunct="0">
              <a:lnSpc>
                <a:spcPct val="100000"/>
              </a:lnSpc>
              <a:spcBef>
                <a:spcPts val="0"/>
              </a:spcBef>
              <a:spcAft>
                <a:spcPts val="0"/>
              </a:spcAft>
              <a:buNone/>
              <a:tabLst/>
            </a:pPr>
            <a:r>
              <a:rPr lang="it-IT" sz="2000" b="0" i="0" u="none" strike="noStrike" kern="1200" cap="none" dirty="0">
                <a:ln>
                  <a:noFill/>
                </a:ln>
                <a:solidFill>
                  <a:srgbClr val="3465A4"/>
                </a:solidFill>
                <a:latin typeface="Liberation Sans" pitchFamily="18"/>
                <a:ea typeface="Segoe UI" pitchFamily="2"/>
                <a:cs typeface="Tahoma" pitchFamily="2"/>
              </a:rPr>
              <a:t>I</a:t>
            </a:r>
            <a:r>
              <a:rPr lang="it-IT" sz="2400" b="0" i="0" u="none" strike="noStrike" kern="1200" cap="none" dirty="0">
                <a:ln>
                  <a:noFill/>
                </a:ln>
                <a:solidFill>
                  <a:srgbClr val="3465A4"/>
                </a:solidFill>
                <a:latin typeface="Liberation Sans" pitchFamily="18"/>
                <a:ea typeface="Segoe UI" pitchFamily="2"/>
                <a:cs typeface="Tahoma" pitchFamily="2"/>
              </a:rPr>
              <a:t>l termine di 30 giorni deve essere considerato:</a:t>
            </a:r>
          </a:p>
          <a:p>
            <a:pPr marL="0" marR="0" lvl="0" indent="0" algn="just" rtl="0" hangingPunct="0">
              <a:lnSpc>
                <a:spcPct val="100000"/>
              </a:lnSpc>
              <a:spcBef>
                <a:spcPts val="0"/>
              </a:spcBef>
              <a:spcAft>
                <a:spcPts val="0"/>
              </a:spcAft>
              <a:buNone/>
              <a:tabLst/>
            </a:pPr>
            <a:endParaRPr lang="it-IT" sz="2400" b="0" i="0" u="none" strike="noStrike" kern="1200" cap="none" dirty="0">
              <a:ln>
                <a:noFill/>
              </a:ln>
              <a:solidFill>
                <a:srgbClr val="3465A4"/>
              </a:solidFill>
              <a:latin typeface="Liberation Sans" pitchFamily="18"/>
              <a:ea typeface="Segoe UI" pitchFamily="2"/>
              <a:cs typeface="Tahoma" pitchFamily="2"/>
            </a:endParaRPr>
          </a:p>
          <a:p>
            <a:pPr marL="0" marR="0" lvl="0" indent="0" algn="just" rtl="0" hangingPunct="0">
              <a:lnSpc>
                <a:spcPct val="100000"/>
              </a:lnSpc>
              <a:spcBef>
                <a:spcPts val="0"/>
              </a:spcBef>
              <a:spcAft>
                <a:spcPts val="0"/>
              </a:spcAft>
              <a:buNone/>
              <a:tabLst/>
            </a:pPr>
            <a:r>
              <a:rPr lang="it-IT" sz="2400" b="0" i="0" u="none" strike="noStrike" kern="1200" cap="none" dirty="0">
                <a:ln>
                  <a:noFill/>
                </a:ln>
                <a:solidFill>
                  <a:srgbClr val="3465A4"/>
                </a:solidFill>
                <a:latin typeface="Liberation Sans" pitchFamily="18"/>
                <a:ea typeface="Segoe UI" pitchFamily="2"/>
                <a:cs typeface="Tahoma" pitchFamily="2"/>
              </a:rPr>
              <a:t>in relazione ad ogni singola pattuizione contrattuale </a:t>
            </a:r>
            <a:br>
              <a:rPr lang="it-IT" sz="2400" b="0" i="0" u="none" strike="noStrike" kern="1200" cap="none" dirty="0">
                <a:ln>
                  <a:noFill/>
                </a:ln>
                <a:solidFill>
                  <a:srgbClr val="3465A4"/>
                </a:solidFill>
                <a:latin typeface="Liberation Sans" pitchFamily="18"/>
                <a:ea typeface="Segoe UI" pitchFamily="2"/>
                <a:cs typeface="Tahoma" pitchFamily="2"/>
              </a:rPr>
            </a:br>
            <a:r>
              <a:rPr lang="it-IT" sz="2400" b="0" i="0" u="none" strike="noStrike" kern="1200" cap="none" dirty="0">
                <a:ln>
                  <a:noFill/>
                </a:ln>
                <a:solidFill>
                  <a:srgbClr val="3465A4"/>
                </a:solidFill>
                <a:latin typeface="Liberation Sans" pitchFamily="18"/>
                <a:ea typeface="Segoe UI" pitchFamily="2"/>
                <a:cs typeface="Tahoma" pitchFamily="2"/>
              </a:rPr>
              <a:t>(anche nel caso di più contratti stipulati nell’anno tra le stesse parti, </a:t>
            </a:r>
            <a:br>
              <a:rPr lang="it-IT" sz="2400" b="0" i="0" u="none" strike="noStrike" kern="1200" cap="none" dirty="0">
                <a:ln>
                  <a:noFill/>
                </a:ln>
                <a:solidFill>
                  <a:srgbClr val="3465A4"/>
                </a:solidFill>
                <a:latin typeface="Liberation Sans" pitchFamily="18"/>
                <a:ea typeface="Segoe UI" pitchFamily="2"/>
                <a:cs typeface="Tahoma" pitchFamily="2"/>
              </a:rPr>
            </a:br>
            <a:r>
              <a:rPr lang="it-IT" sz="2400" b="0" i="0" u="none" strike="noStrike" kern="1200" cap="none" dirty="0">
                <a:ln>
                  <a:noFill/>
                </a:ln>
                <a:solidFill>
                  <a:srgbClr val="3465A4"/>
                </a:solidFill>
                <a:latin typeface="Liberation Sans" pitchFamily="18"/>
                <a:ea typeface="Segoe UI" pitchFamily="2"/>
                <a:cs typeface="Tahoma" pitchFamily="2"/>
              </a:rPr>
              <a:t>occorre considerare ogni singolo contratto, </a:t>
            </a:r>
            <a:br>
              <a:rPr lang="it-IT" sz="2400" b="0" i="0" u="none" strike="noStrike" kern="1200" cap="none" dirty="0">
                <a:ln>
                  <a:noFill/>
                </a:ln>
                <a:solidFill>
                  <a:srgbClr val="3465A4"/>
                </a:solidFill>
                <a:latin typeface="Liberation Sans" pitchFamily="18"/>
                <a:ea typeface="Segoe UI" pitchFamily="2"/>
                <a:cs typeface="Tahoma" pitchFamily="2"/>
              </a:rPr>
            </a:br>
            <a:r>
              <a:rPr lang="it-IT" sz="2400" b="0" i="0" u="none" strike="noStrike" kern="1200" cap="none" dirty="0">
                <a:ln>
                  <a:noFill/>
                </a:ln>
                <a:solidFill>
                  <a:srgbClr val="3465A4"/>
                </a:solidFill>
                <a:latin typeface="Liberation Sans" pitchFamily="18"/>
                <a:ea typeface="Segoe UI" pitchFamily="2"/>
                <a:cs typeface="Tahoma" pitchFamily="2"/>
              </a:rPr>
              <a:t>fermo restando tuttavia che se la durata delle locazioni che intervengono </a:t>
            </a:r>
            <a:br>
              <a:rPr lang="it-IT" sz="2400" b="0" i="0" u="none" strike="noStrike" kern="1200" cap="none" dirty="0">
                <a:ln>
                  <a:noFill/>
                </a:ln>
                <a:solidFill>
                  <a:srgbClr val="3465A4"/>
                </a:solidFill>
                <a:latin typeface="Liberation Sans" pitchFamily="18"/>
                <a:ea typeface="Segoe UI" pitchFamily="2"/>
                <a:cs typeface="Tahoma" pitchFamily="2"/>
              </a:rPr>
            </a:br>
            <a:r>
              <a:rPr lang="it-IT" sz="2400" b="0" i="0" u="none" strike="noStrike" kern="1200" cap="none" dirty="0">
                <a:ln>
                  <a:noFill/>
                </a:ln>
                <a:solidFill>
                  <a:srgbClr val="3465A4"/>
                </a:solidFill>
                <a:latin typeface="Liberation Sans" pitchFamily="18"/>
                <a:ea typeface="Segoe UI" pitchFamily="2"/>
                <a:cs typeface="Tahoma" pitchFamily="2"/>
              </a:rPr>
              <a:t>nell’anno tra le medesime parti sia complessivamente superiore a 30 </a:t>
            </a:r>
            <a:br>
              <a:rPr lang="it-IT" sz="2400" b="0" i="0" u="none" strike="noStrike" kern="1200" cap="none" dirty="0">
                <a:ln>
                  <a:noFill/>
                </a:ln>
                <a:solidFill>
                  <a:srgbClr val="3465A4"/>
                </a:solidFill>
                <a:latin typeface="Liberation Sans" pitchFamily="18"/>
                <a:ea typeface="Segoe UI" pitchFamily="2"/>
                <a:cs typeface="Tahoma" pitchFamily="2"/>
              </a:rPr>
            </a:br>
            <a:r>
              <a:rPr lang="it-IT" sz="2400" b="0" i="0" u="none" strike="noStrike" kern="1200" cap="none" dirty="0">
                <a:ln>
                  <a:noFill/>
                </a:ln>
                <a:solidFill>
                  <a:srgbClr val="3465A4"/>
                </a:solidFill>
                <a:latin typeface="Liberation Sans" pitchFamily="18"/>
                <a:ea typeface="Segoe UI" pitchFamily="2"/>
                <a:cs typeface="Tahoma" pitchFamily="2"/>
              </a:rPr>
              <a:t>giorni devono essere posti in essere gli adempimenti connessi alla </a:t>
            </a:r>
            <a:br>
              <a:rPr lang="it-IT" sz="2400" b="0" i="0" u="none" strike="noStrike" kern="1200" cap="none" dirty="0">
                <a:ln>
                  <a:noFill/>
                </a:ln>
                <a:solidFill>
                  <a:srgbClr val="3465A4"/>
                </a:solidFill>
                <a:latin typeface="Liberation Sans" pitchFamily="18"/>
                <a:ea typeface="Segoe UI" pitchFamily="2"/>
                <a:cs typeface="Tahoma" pitchFamily="2"/>
              </a:rPr>
            </a:br>
            <a:r>
              <a:rPr lang="it-IT" sz="2400" b="0" i="0" u="none" strike="noStrike" kern="1200" cap="none" dirty="0">
                <a:ln>
                  <a:noFill/>
                </a:ln>
                <a:solidFill>
                  <a:srgbClr val="3465A4"/>
                </a:solidFill>
                <a:latin typeface="Liberation Sans" pitchFamily="18"/>
                <a:ea typeface="Segoe UI" pitchFamily="2"/>
                <a:cs typeface="Tahoma" pitchFamily="2"/>
              </a:rPr>
              <a:t>registrazione del contratto</a:t>
            </a:r>
          </a:p>
          <a:p>
            <a:pPr marL="0" marR="0" lvl="0" indent="0" rtl="0" hangingPunct="0">
              <a:lnSpc>
                <a:spcPct val="100000"/>
              </a:lnSpc>
              <a:spcBef>
                <a:spcPts val="0"/>
              </a:spcBef>
              <a:spcAft>
                <a:spcPts val="0"/>
              </a:spcAft>
              <a:buNone/>
              <a:tabLst/>
            </a:pPr>
            <a:endParaRPr lang="it-IT" sz="1800" b="0" i="0" u="none" strike="noStrike" kern="1200" cap="none" dirty="0">
              <a:ln>
                <a:noFill/>
              </a:ln>
              <a:solidFill>
                <a:srgbClr val="3465A4"/>
              </a:solidFill>
              <a:latin typeface="Liberation Sans" pitchFamily="18"/>
              <a:ea typeface="Segoe UI" pitchFamily="2"/>
              <a:cs typeface="Tahoma" pitchFamily="2"/>
            </a:endParaRPr>
          </a:p>
        </p:txBody>
      </p:sp>
    </p:spTree>
  </p:cSld>
  <p:clrMapOvr>
    <a:masterClrMapping/>
  </p:clrMapOvr>
</p:sld>
</file>

<file path=ppt/theme/theme1.xml><?xml version="1.0" encoding="utf-8"?>
<a:theme xmlns:a="http://schemas.openxmlformats.org/drawingml/2006/main" name="Blue_Curv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ue_Curv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lue_Curve1_">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2179</Words>
  <Application>Microsoft Office PowerPoint</Application>
  <PresentationFormat>Personalizzato</PresentationFormat>
  <Paragraphs>239</Paragraphs>
  <Slides>25</Slides>
  <Notes>25</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25</vt:i4>
      </vt:variant>
    </vt:vector>
  </HeadingPairs>
  <TitlesOfParts>
    <vt:vector size="33" baseType="lpstr">
      <vt:lpstr>Arial</vt:lpstr>
      <vt:lpstr>Calibri</vt:lpstr>
      <vt:lpstr>Liberation Sans</vt:lpstr>
      <vt:lpstr>OpenSymbol</vt:lpstr>
      <vt:lpstr>StarSymbol</vt:lpstr>
      <vt:lpstr>Blue_Curve</vt:lpstr>
      <vt:lpstr>Blue_Curve1</vt:lpstr>
      <vt:lpstr>Blue_Curve1_</vt:lpstr>
      <vt:lpstr> </vt:lpstr>
      <vt:lpstr>LOCAZIONI BREVI</vt:lpstr>
      <vt:lpstr>LOCAZIONI BREVI - Esclusioni</vt:lpstr>
      <vt:lpstr>LOCAZIONI BREVI</vt:lpstr>
      <vt:lpstr>LOCAZIONI BREVI servizi non accessori</vt:lpstr>
      <vt:lpstr>LOCAZIONI TURISTICHE</vt:lpstr>
      <vt:lpstr>LOCAZIONI BREVI – regime imprenditoriale</vt:lpstr>
      <vt:lpstr>LOCAZIONI PER FINALITA’ TURISTICHE – regime  imprenditoriale</vt:lpstr>
      <vt:lpstr>LOCAZIONI BREVI - DURATA</vt:lpstr>
      <vt:lpstr>LOCAZIONI BREVI - DURATA</vt:lpstr>
      <vt:lpstr>LOCAZIONI BREVI - Legge bilancio 2024</vt:lpstr>
      <vt:lpstr>LOCAZIONI BREVI – COMODATO TASSAZIONE</vt:lpstr>
      <vt:lpstr>LOCAZIONI BREVI - RITENUTA</vt:lpstr>
      <vt:lpstr>LOCAZIONI BREVI – Ritenuta Fiscale</vt:lpstr>
      <vt:lpstr>LOCAZIONI BREVI E LOCAZIONI TURISTICHE adempimenti Proprietario</vt:lpstr>
      <vt:lpstr>LOCAZIONI BREVI adempimenti  intermediario</vt:lpstr>
      <vt:lpstr>LOCAZIONI BREVI – Intermediari non residenti</vt:lpstr>
      <vt:lpstr>ALIQUOTE IRPEF 2024</vt:lpstr>
      <vt:lpstr>LOCAZIONI BREVI  tassazione a confronto</vt:lpstr>
      <vt:lpstr>LOCAZIONI BREVI tassazione a confronto</vt:lpstr>
      <vt:lpstr>LOCAZIONI BREVI tassazione a confronto</vt:lpstr>
      <vt:lpstr>LOCAZIONI BREVI</vt:lpstr>
      <vt:lpstr>LOCAZIONI BREVI - QUESITI</vt:lpstr>
      <vt:lpstr>LOCAZIONI BREVI - QUESITI</vt:lpstr>
      <vt:lpstr>LOCAZIONI BREVI - QUESITI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Curve</dc:title>
  <dc:creator>Fabio Pagliari</dc:creator>
  <cp:lastModifiedBy>fabio pagliari</cp:lastModifiedBy>
  <cp:revision>94</cp:revision>
  <dcterms:created xsi:type="dcterms:W3CDTF">2024-01-30T10:51:26Z</dcterms:created>
  <dcterms:modified xsi:type="dcterms:W3CDTF">2024-02-02T10:37:19Z</dcterms:modified>
</cp:coreProperties>
</file>